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30.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31.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12.xml" ContentType="application/vnd.openxmlformats-officedocument.drawingml.chart+xml"/>
  <Override PartName="/ppt/charts/chart13.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4.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15.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16.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364" r:id="rId2"/>
    <p:sldId id="365" r:id="rId3"/>
    <p:sldId id="349" r:id="rId4"/>
    <p:sldId id="355" r:id="rId5"/>
    <p:sldId id="316" r:id="rId6"/>
    <p:sldId id="321" r:id="rId7"/>
    <p:sldId id="315" r:id="rId8"/>
    <p:sldId id="351" r:id="rId9"/>
    <p:sldId id="353" r:id="rId10"/>
    <p:sldId id="352" r:id="rId11"/>
    <p:sldId id="354" r:id="rId12"/>
    <p:sldId id="317" r:id="rId13"/>
    <p:sldId id="318" r:id="rId14"/>
    <p:sldId id="319" r:id="rId15"/>
    <p:sldId id="361" r:id="rId16"/>
    <p:sldId id="357" r:id="rId17"/>
    <p:sldId id="293" r:id="rId18"/>
    <p:sldId id="360" r:id="rId19"/>
    <p:sldId id="329" r:id="rId20"/>
    <p:sldId id="311" r:id="rId21"/>
    <p:sldId id="308" r:id="rId22"/>
    <p:sldId id="330" r:id="rId23"/>
    <p:sldId id="332" r:id="rId24"/>
    <p:sldId id="359" r:id="rId25"/>
    <p:sldId id="334" r:id="rId26"/>
    <p:sldId id="362" r:id="rId27"/>
    <p:sldId id="335" r:id="rId28"/>
    <p:sldId id="333" r:id="rId29"/>
    <p:sldId id="339" r:id="rId30"/>
    <p:sldId id="327" r:id="rId31"/>
    <p:sldId id="358" r:id="rId32"/>
    <p:sldId id="331" r:id="rId33"/>
    <p:sldId id="338" r:id="rId34"/>
    <p:sldId id="305" r:id="rId35"/>
    <p:sldId id="312" r:id="rId36"/>
    <p:sldId id="363" r:id="rId37"/>
    <p:sldId id="300" r:id="rId38"/>
    <p:sldId id="322" r:id="rId39"/>
    <p:sldId id="310" r:id="rId40"/>
    <p:sldId id="287" r:id="rId41"/>
    <p:sldId id="297" r:id="rId42"/>
    <p:sldId id="366" r:id="rId43"/>
    <p:sldId id="328" r:id="rId44"/>
    <p:sldId id="356" r:id="rId45"/>
    <p:sldId id="326" r:id="rId46"/>
    <p:sldId id="302" r:id="rId47"/>
    <p:sldId id="343" r:id="rId48"/>
    <p:sldId id="336" r:id="rId49"/>
    <p:sldId id="341" r:id="rId50"/>
    <p:sldId id="350" r:id="rId51"/>
    <p:sldId id="347" r:id="rId52"/>
    <p:sldId id="346" r:id="rId53"/>
    <p:sldId id="348" r:id="rId54"/>
    <p:sldId id="368" r:id="rId5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72F1"/>
    <a:srgbClr val="FAFAFA"/>
    <a:srgbClr val="009BD2"/>
    <a:srgbClr val="8BD4F7"/>
    <a:srgbClr val="272827"/>
    <a:srgbClr val="7DCBF7"/>
    <a:srgbClr val="4D9DF3"/>
    <a:srgbClr val="74BBF6"/>
    <a:srgbClr val="6DBFF6"/>
    <a:srgbClr val="A0DF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91" autoAdjust="0"/>
    <p:restoredTop sz="94140" autoAdjust="0"/>
  </p:normalViewPr>
  <p:slideViewPr>
    <p:cSldViewPr snapToGrid="0">
      <p:cViewPr varScale="1">
        <p:scale>
          <a:sx n="109" d="100"/>
          <a:sy n="109" d="100"/>
        </p:scale>
        <p:origin x="576" y="102"/>
      </p:cViewPr>
      <p:guideLst/>
    </p:cSldViewPr>
  </p:slideViewPr>
  <p:outlineViewPr>
    <p:cViewPr>
      <p:scale>
        <a:sx n="20" d="100"/>
        <a:sy n="20" d="100"/>
      </p:scale>
      <p:origin x="0" y="0"/>
    </p:cViewPr>
  </p:outlineViewPr>
  <p:notesTextViewPr>
    <p:cViewPr>
      <p:scale>
        <a:sx n="1" d="1"/>
        <a:sy n="1" d="1"/>
      </p:scale>
      <p:origin x="0" y="0"/>
    </p:cViewPr>
  </p:notesTextViewPr>
  <p:sorterViewPr>
    <p:cViewPr>
      <p:scale>
        <a:sx n="50" d="100"/>
        <a:sy n="50" d="100"/>
      </p:scale>
      <p:origin x="0" y="-18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2.xml"/><Relationship Id="rId1" Type="http://schemas.microsoft.com/office/2011/relationships/chartStyle" Target="style12.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3.xml"/><Relationship Id="rId1" Type="http://schemas.microsoft.com/office/2011/relationships/chartStyle" Target="style13.xml"/></Relationships>
</file>

<file path=ppt/charts/_rels/chart15.xml.rels><?xml version="1.0" encoding="UTF-8" standalone="yes"?>
<Relationships xmlns="http://schemas.openxmlformats.org/package/2006/relationships"><Relationship Id="rId3" Type="http://schemas.openxmlformats.org/officeDocument/2006/relationships/image" Target="../media/image51.png"/><Relationship Id="rId2" Type="http://schemas.microsoft.com/office/2011/relationships/chartColorStyle" Target="colors14.xml"/><Relationship Id="rId1" Type="http://schemas.microsoft.com/office/2011/relationships/chartStyle" Target="style14.xml"/><Relationship Id="rId6" Type="http://schemas.openxmlformats.org/officeDocument/2006/relationships/package" Target="../embeddings/Microsoft_Excel_Worksheet14.xlsx"/><Relationship Id="rId5" Type="http://schemas.openxmlformats.org/officeDocument/2006/relationships/image" Target="../media/image53.png"/><Relationship Id="rId4" Type="http://schemas.openxmlformats.org/officeDocument/2006/relationships/image" Target="../media/image52.png"/></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5.xml"/><Relationship Id="rId1" Type="http://schemas.microsoft.com/office/2011/relationships/chartStyle" Target="style15.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image" Target="../media/image49.png"/><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倾向</c:v>
                </c:pt>
              </c:strCache>
            </c:strRef>
          </c:tx>
          <c:spPr>
            <a:ln w="28575" cap="rnd">
              <a:solidFill>
                <a:srgbClr val="2E72F1"/>
              </a:solidFill>
              <a:round/>
            </a:ln>
            <a:effectLst/>
          </c:spPr>
          <c:marker>
            <c:symbol val="circle"/>
            <c:size val="10"/>
            <c:spPr>
              <a:solidFill>
                <a:srgbClr val="2E72F1"/>
              </a:solidFill>
              <a:ln w="9525">
                <a:noFill/>
              </a:ln>
              <a:effectLst/>
            </c:spPr>
          </c:marker>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j-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D</c:v>
                </c:pt>
                <c:pt idx="1">
                  <c:v>I</c:v>
                </c:pt>
                <c:pt idx="2">
                  <c:v>S</c:v>
                </c:pt>
                <c:pt idx="3">
                  <c:v>C</c:v>
                </c:pt>
              </c:strCache>
            </c:strRef>
          </c:cat>
          <c:val>
            <c:numRef>
              <c:f>Sheet1!$B$2:$B$5</c:f>
              <c:numCache>
                <c:formatCode>General</c:formatCode>
                <c:ptCount val="4"/>
                <c:pt idx="0">
                  <c:v>50</c:v>
                </c:pt>
                <c:pt idx="1">
                  <c:v>67</c:v>
                </c:pt>
                <c:pt idx="2">
                  <c:v>45</c:v>
                </c:pt>
                <c:pt idx="3">
                  <c:v>75</c:v>
                </c:pt>
              </c:numCache>
            </c:numRef>
          </c:val>
          <c:smooth val="1"/>
          <c:extLst>
            <c:ext xmlns:c16="http://schemas.microsoft.com/office/drawing/2014/chart" uri="{C3380CC4-5D6E-409C-BE32-E72D297353CC}">
              <c16:uniqueId val="{00000000-A506-40A4-BB02-920A095BF395}"/>
            </c:ext>
          </c:extLst>
        </c:ser>
        <c:dLbls>
          <c:showLegendKey val="0"/>
          <c:showVal val="0"/>
          <c:showCatName val="0"/>
          <c:showSerName val="0"/>
          <c:showPercent val="0"/>
          <c:showBubbleSize val="0"/>
        </c:dLbls>
        <c:marker val="1"/>
        <c:smooth val="0"/>
        <c:axId val="-807957184"/>
        <c:axId val="-807958272"/>
      </c:lineChart>
      <c:catAx>
        <c:axId val="-807957184"/>
        <c:scaling>
          <c:orientation val="minMax"/>
        </c:scaling>
        <c:delete val="0"/>
        <c:axPos val="b"/>
        <c:majorGridlines>
          <c:spPr>
            <a:ln w="9525" cap="flat" cmpd="sng" algn="ctr">
              <a:solidFill>
                <a:schemeClr val="bg1">
                  <a:alpha val="20000"/>
                </a:schemeClr>
              </a:solidFill>
              <a:round/>
            </a:ln>
            <a:effectLst/>
          </c:spPr>
        </c:majorGridlines>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600" b="0" i="0" u="none" strike="noStrike" kern="1200" baseline="0">
                <a:solidFill>
                  <a:srgbClr val="2E72F1"/>
                </a:solidFill>
                <a:latin typeface="+mn-lt"/>
                <a:ea typeface="+mn-ea"/>
                <a:cs typeface="+mn-cs"/>
              </a:defRPr>
            </a:pPr>
            <a:endParaRPr lang="zh-CN"/>
          </a:p>
        </c:txPr>
        <c:crossAx val="-807958272"/>
        <c:crosses val="autoZero"/>
        <c:auto val="1"/>
        <c:lblAlgn val="ctr"/>
        <c:lblOffset val="100"/>
        <c:noMultiLvlLbl val="0"/>
      </c:catAx>
      <c:valAx>
        <c:axId val="-807958272"/>
        <c:scaling>
          <c:orientation val="minMax"/>
          <c:max val="100"/>
        </c:scaling>
        <c:delete val="1"/>
        <c:axPos val="l"/>
        <c:majorGridlines>
          <c:spPr>
            <a:ln w="9525" cap="flat" cmpd="sng" algn="ctr">
              <a:solidFill>
                <a:schemeClr val="bg1">
                  <a:alpha val="20000"/>
                </a:schemeClr>
              </a:solidFill>
              <a:round/>
            </a:ln>
            <a:effectLst/>
          </c:spPr>
        </c:majorGridlines>
        <c:numFmt formatCode="General" sourceLinked="1"/>
        <c:majorTickMark val="out"/>
        <c:minorTickMark val="none"/>
        <c:tickLblPos val="nextTo"/>
        <c:crossAx val="-80795718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28575" cap="rnd">
              <a:gradFill>
                <a:gsLst>
                  <a:gs pos="0">
                    <a:schemeClr val="bg1"/>
                  </a:gs>
                  <a:gs pos="100000">
                    <a:srgbClr val="2E72F1"/>
                  </a:gs>
                </a:gsLst>
                <a:lin ang="0" scaled="0"/>
              </a:gra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j-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Sheet1!$A$2:$A$8</c:f>
              <c:numCache>
                <c:formatCode>General</c:formatCode>
                <c:ptCount val="7"/>
                <c:pt idx="0">
                  <c:v>2009</c:v>
                </c:pt>
                <c:pt idx="1">
                  <c:v>2010</c:v>
                </c:pt>
                <c:pt idx="2">
                  <c:v>2011</c:v>
                </c:pt>
                <c:pt idx="3">
                  <c:v>2012</c:v>
                </c:pt>
                <c:pt idx="4">
                  <c:v>2013</c:v>
                </c:pt>
                <c:pt idx="5">
                  <c:v>2014</c:v>
                </c:pt>
                <c:pt idx="6">
                  <c:v>2015</c:v>
                </c:pt>
              </c:numCache>
            </c:numRef>
          </c:cat>
          <c:val>
            <c:numRef>
              <c:f>Sheet1!$B$2:$B$8</c:f>
              <c:numCache>
                <c:formatCode>General</c:formatCode>
                <c:ptCount val="7"/>
                <c:pt idx="0">
                  <c:v>4.3</c:v>
                </c:pt>
                <c:pt idx="1">
                  <c:v>2.5</c:v>
                </c:pt>
                <c:pt idx="2">
                  <c:v>3.5</c:v>
                </c:pt>
                <c:pt idx="3">
                  <c:v>4.5</c:v>
                </c:pt>
                <c:pt idx="4">
                  <c:v>7</c:v>
                </c:pt>
                <c:pt idx="5">
                  <c:v>9</c:v>
                </c:pt>
                <c:pt idx="6">
                  <c:v>10</c:v>
                </c:pt>
              </c:numCache>
            </c:numRef>
          </c:val>
          <c:smooth val="1"/>
          <c:extLst>
            <c:ext xmlns:c16="http://schemas.microsoft.com/office/drawing/2014/chart" uri="{C3380CC4-5D6E-409C-BE32-E72D297353CC}">
              <c16:uniqueId val="{00000000-6225-4487-B0E7-A14F2FF05872}"/>
            </c:ext>
          </c:extLst>
        </c:ser>
        <c:dLbls>
          <c:showLegendKey val="0"/>
          <c:showVal val="0"/>
          <c:showCatName val="0"/>
          <c:showSerName val="0"/>
          <c:showPercent val="0"/>
          <c:showBubbleSize val="0"/>
        </c:dLbls>
        <c:smooth val="0"/>
        <c:axId val="-690737776"/>
        <c:axId val="-690736688"/>
      </c:lineChart>
      <c:catAx>
        <c:axId val="-690737776"/>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crossAx val="-690736688"/>
        <c:crosses val="autoZero"/>
        <c:auto val="1"/>
        <c:lblAlgn val="ctr"/>
        <c:lblOffset val="100"/>
        <c:noMultiLvlLbl val="0"/>
      </c:catAx>
      <c:valAx>
        <c:axId val="-690736688"/>
        <c:scaling>
          <c:orientation val="minMax"/>
        </c:scaling>
        <c:delete val="1"/>
        <c:axPos val="l"/>
        <c:numFmt formatCode="General" sourceLinked="1"/>
        <c:majorTickMark val="none"/>
        <c:minorTickMark val="none"/>
        <c:tickLblPos val="nextTo"/>
        <c:crossAx val="-69073777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bg1"/>
            </a:solidFill>
            <a:ln>
              <a:noFill/>
            </a:ln>
            <a:effectLst/>
          </c:spPr>
          <c:invertIfNegative val="0"/>
          <c:dPt>
            <c:idx val="7"/>
            <c:invertIfNegative val="0"/>
            <c:bubble3D val="0"/>
            <c:spPr>
              <a:solidFill>
                <a:schemeClr val="bg1"/>
              </a:solidFill>
              <a:ln>
                <a:noFill/>
              </a:ln>
              <a:effectLst/>
            </c:spPr>
            <c:extLst>
              <c:ext xmlns:c16="http://schemas.microsoft.com/office/drawing/2014/chart" uri="{C3380CC4-5D6E-409C-BE32-E72D297353CC}">
                <c16:uniqueId val="{00000001-1052-481C-BB68-C3E56C50F5A0}"/>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j-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Sheet1!$A$2:$A$9</c:f>
              <c:numCache>
                <c:formatCode>General</c:formatCode>
                <c:ptCount val="8"/>
                <c:pt idx="0">
                  <c:v>2009</c:v>
                </c:pt>
                <c:pt idx="1">
                  <c:v>2010</c:v>
                </c:pt>
                <c:pt idx="2">
                  <c:v>2011</c:v>
                </c:pt>
                <c:pt idx="3">
                  <c:v>2012</c:v>
                </c:pt>
                <c:pt idx="4">
                  <c:v>2013</c:v>
                </c:pt>
                <c:pt idx="5">
                  <c:v>2014</c:v>
                </c:pt>
                <c:pt idx="6">
                  <c:v>2015</c:v>
                </c:pt>
                <c:pt idx="7">
                  <c:v>2016</c:v>
                </c:pt>
              </c:numCache>
            </c:numRef>
          </c:cat>
          <c:val>
            <c:numRef>
              <c:f>Sheet1!$B$2:$B$9</c:f>
              <c:numCache>
                <c:formatCode>General</c:formatCode>
                <c:ptCount val="8"/>
                <c:pt idx="0">
                  <c:v>4.3</c:v>
                </c:pt>
                <c:pt idx="1">
                  <c:v>2.5</c:v>
                </c:pt>
                <c:pt idx="2">
                  <c:v>3.5</c:v>
                </c:pt>
                <c:pt idx="3">
                  <c:v>4.5</c:v>
                </c:pt>
                <c:pt idx="4">
                  <c:v>7</c:v>
                </c:pt>
                <c:pt idx="5">
                  <c:v>9</c:v>
                </c:pt>
                <c:pt idx="6">
                  <c:v>10</c:v>
                </c:pt>
                <c:pt idx="7">
                  <c:v>12</c:v>
                </c:pt>
              </c:numCache>
            </c:numRef>
          </c:val>
          <c:extLst>
            <c:ext xmlns:c16="http://schemas.microsoft.com/office/drawing/2014/chart" uri="{C3380CC4-5D6E-409C-BE32-E72D297353CC}">
              <c16:uniqueId val="{00000002-1052-481C-BB68-C3E56C50F5A0}"/>
            </c:ext>
          </c:extLst>
        </c:ser>
        <c:dLbls>
          <c:showLegendKey val="0"/>
          <c:showVal val="0"/>
          <c:showCatName val="0"/>
          <c:showSerName val="0"/>
          <c:showPercent val="0"/>
          <c:showBubbleSize val="0"/>
        </c:dLbls>
        <c:gapWidth val="90"/>
        <c:overlap val="-27"/>
        <c:axId val="-690750288"/>
        <c:axId val="-690724720"/>
      </c:barChart>
      <c:catAx>
        <c:axId val="-690750288"/>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crossAx val="-690724720"/>
        <c:crosses val="autoZero"/>
        <c:auto val="1"/>
        <c:lblAlgn val="ctr"/>
        <c:lblOffset val="100"/>
        <c:noMultiLvlLbl val="0"/>
      </c:catAx>
      <c:valAx>
        <c:axId val="-690724720"/>
        <c:scaling>
          <c:orientation val="minMax"/>
        </c:scaling>
        <c:delete val="1"/>
        <c:axPos val="l"/>
        <c:numFmt formatCode="General" sourceLinked="1"/>
        <c:majorTickMark val="none"/>
        <c:minorTickMark val="none"/>
        <c:tickLblPos val="nextTo"/>
        <c:crossAx val="-6907502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4532346785285E-2"/>
          <c:y val="4.3609440565446966E-2"/>
          <c:w val="0.9151168145920161"/>
          <c:h val="0.90484755826174423"/>
        </c:manualLayout>
      </c:layout>
      <c:pieChart>
        <c:varyColors val="1"/>
        <c:ser>
          <c:idx val="0"/>
          <c:order val="0"/>
          <c:tx>
            <c:strRef>
              <c:f>Sheet1!$B$1</c:f>
              <c:strCache>
                <c:ptCount val="1"/>
                <c:pt idx="0">
                  <c:v>份额</c:v>
                </c:pt>
              </c:strCache>
            </c:strRef>
          </c:tx>
          <c:spPr>
            <a:ln>
              <a:noFill/>
            </a:ln>
          </c:spPr>
          <c:dPt>
            <c:idx val="0"/>
            <c:bubble3D val="0"/>
            <c:spPr>
              <a:solidFill>
                <a:srgbClr val="2E72F1"/>
              </a:solidFill>
              <a:ln w="19050">
                <a:noFill/>
              </a:ln>
              <a:effectLst/>
            </c:spPr>
            <c:extLst>
              <c:ext xmlns:c16="http://schemas.microsoft.com/office/drawing/2014/chart" uri="{C3380CC4-5D6E-409C-BE32-E72D297353CC}">
                <c16:uniqueId val="{00000001-A8B7-4E81-8658-E66971CD570B}"/>
              </c:ext>
            </c:extLst>
          </c:dPt>
          <c:dPt>
            <c:idx val="1"/>
            <c:bubble3D val="0"/>
            <c:spPr>
              <a:noFill/>
              <a:ln w="19050">
                <a:noFill/>
              </a:ln>
              <a:effectLst/>
            </c:spPr>
            <c:extLst>
              <c:ext xmlns:c16="http://schemas.microsoft.com/office/drawing/2014/chart" uri="{C3380CC4-5D6E-409C-BE32-E72D297353CC}">
                <c16:uniqueId val="{00000003-A8B7-4E81-8658-E66971CD570B}"/>
              </c:ext>
            </c:extLst>
          </c:dPt>
          <c:dLbls>
            <c:dLbl>
              <c:idx val="0"/>
              <c:layout>
                <c:manualLayout>
                  <c:x val="-0.20653316940274846"/>
                  <c:y val="-0.10314396400332512"/>
                </c:manualLayout>
              </c:layout>
              <c:spPr>
                <a:noFill/>
                <a:ln>
                  <a:noFill/>
                </a:ln>
                <a:effectLst/>
              </c:spPr>
              <c:txPr>
                <a:bodyPr rot="0" spcFirstLastPara="1" vertOverflow="overflow" horzOverflow="overflow" vert="horz" wrap="none" lIns="38100" tIns="19050" rIns="38100" bIns="19050" anchor="ctr" anchorCtr="1">
                  <a:noAutofit/>
                </a:bodyPr>
                <a:lstStyle/>
                <a:p>
                  <a:pPr>
                    <a:defRPr sz="2400" b="0" i="0" u="none" strike="noStrike" kern="1200" baseline="0">
                      <a:solidFill>
                        <a:schemeClr val="bg1"/>
                      </a:solidFill>
                      <a:latin typeface="+mn-lt"/>
                      <a:ea typeface="+mn-ea"/>
                      <a:cs typeface="+mn-cs"/>
                    </a:defRPr>
                  </a:pPr>
                  <a:endParaRPr lang="zh-CN"/>
                </a:p>
              </c:txPr>
              <c:dLblPos val="bestFit"/>
              <c:showLegendKey val="0"/>
              <c:showVal val="1"/>
              <c:showCatName val="0"/>
              <c:showSerName val="0"/>
              <c:showPercent val="0"/>
              <c:showBubbleSize val="0"/>
              <c:separator> </c:separator>
              <c:extLst>
                <c:ext xmlns:c15="http://schemas.microsoft.com/office/drawing/2012/chart" uri="{CE6537A1-D6FC-4f65-9D91-7224C49458BB}">
                  <c15:layout>
                    <c:manualLayout>
                      <c:w val="0.21965144187661306"/>
                      <c:h val="0.20650106248067249"/>
                    </c:manualLayout>
                  </c15:layout>
                </c:ext>
                <c:ext xmlns:c16="http://schemas.microsoft.com/office/drawing/2014/chart" uri="{C3380CC4-5D6E-409C-BE32-E72D297353CC}">
                  <c16:uniqueId val="{00000001-A8B7-4E81-8658-E66971CD570B}"/>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0"/>
            <c:showCatName val="0"/>
            <c:showSerName val="0"/>
            <c:showPercent val="0"/>
            <c:showBubbleSize val="0"/>
            <c:extLst>
              <c:ext xmlns:c15="http://schemas.microsoft.com/office/drawing/2012/chart" uri="{CE6537A1-D6FC-4f65-9D91-7224C49458BB}"/>
            </c:extLst>
          </c:dLbls>
          <c:cat>
            <c:strRef>
              <c:f>Sheet1!$A$2:$A$3</c:f>
              <c:strCache>
                <c:ptCount val="2"/>
                <c:pt idx="0">
                  <c:v>已完成</c:v>
                </c:pt>
                <c:pt idx="1">
                  <c:v>待完成</c:v>
                </c:pt>
              </c:strCache>
            </c:strRef>
          </c:cat>
          <c:val>
            <c:numRef>
              <c:f>Sheet1!$B$2:$B$3</c:f>
              <c:numCache>
                <c:formatCode>0%</c:formatCode>
                <c:ptCount val="2"/>
                <c:pt idx="0">
                  <c:v>0.56000000000000005</c:v>
                </c:pt>
                <c:pt idx="1">
                  <c:v>0.43999999999999995</c:v>
                </c:pt>
              </c:numCache>
            </c:numRef>
          </c:val>
          <c:extLst>
            <c:ext xmlns:c16="http://schemas.microsoft.com/office/drawing/2014/chart" uri="{C3380CC4-5D6E-409C-BE32-E72D297353CC}">
              <c16:uniqueId val="{00000004-A8B7-4E81-8658-E66971CD570B}"/>
            </c:ext>
          </c:extLst>
        </c:ser>
        <c:ser>
          <c:idx val="1"/>
          <c:order val="1"/>
          <c:tx>
            <c:strRef>
              <c:f>Sheet1!$C$1</c:f>
              <c:strCache>
                <c:ptCount val="1"/>
                <c:pt idx="0">
                  <c:v>列1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6-A8B7-4E81-8658-E66971CD570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8-A8B7-4E81-8658-E66971CD570B}"/>
              </c:ext>
            </c:extLst>
          </c:dPt>
          <c:cat>
            <c:strRef>
              <c:f>Sheet1!$A$2:$A$3</c:f>
              <c:strCache>
                <c:ptCount val="2"/>
                <c:pt idx="0">
                  <c:v>已完成</c:v>
                </c:pt>
                <c:pt idx="1">
                  <c:v>待完成</c:v>
                </c:pt>
              </c:strCache>
            </c:strRef>
          </c:cat>
          <c:val>
            <c:numRef>
              <c:f>Sheet1!$C$2:$C$3</c:f>
              <c:numCache>
                <c:formatCode>General</c:formatCode>
                <c:ptCount val="2"/>
              </c:numCache>
            </c:numRef>
          </c:val>
          <c:extLst>
            <c:ext xmlns:c16="http://schemas.microsoft.com/office/drawing/2014/chart" uri="{C3380CC4-5D6E-409C-BE32-E72D297353CC}">
              <c16:uniqueId val="{00000009-A8B7-4E81-8658-E66971CD570B}"/>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4532346785285E-2"/>
          <c:y val="4.3609440565446966E-2"/>
          <c:w val="0.9151168145920161"/>
          <c:h val="0.90484755826174423"/>
        </c:manualLayout>
      </c:layout>
      <c:pieChart>
        <c:varyColors val="1"/>
        <c:ser>
          <c:idx val="0"/>
          <c:order val="0"/>
          <c:tx>
            <c:strRef>
              <c:f>Sheet1!$B$1</c:f>
              <c:strCache>
                <c:ptCount val="1"/>
                <c:pt idx="0">
                  <c:v>份额</c:v>
                </c:pt>
              </c:strCache>
            </c:strRef>
          </c:tx>
          <c:spPr>
            <a:ln>
              <a:noFill/>
            </a:ln>
          </c:spPr>
          <c:dPt>
            <c:idx val="0"/>
            <c:bubble3D val="0"/>
            <c:spPr>
              <a:solidFill>
                <a:srgbClr val="2E72F1"/>
              </a:solidFill>
              <a:ln w="19050">
                <a:noFill/>
              </a:ln>
              <a:effectLst/>
            </c:spPr>
            <c:extLst>
              <c:ext xmlns:c16="http://schemas.microsoft.com/office/drawing/2014/chart" uri="{C3380CC4-5D6E-409C-BE32-E72D297353CC}">
                <c16:uniqueId val="{00000001-9160-4DCA-B6B4-8DB1EE7FE6B4}"/>
              </c:ext>
            </c:extLst>
          </c:dPt>
          <c:dPt>
            <c:idx val="1"/>
            <c:bubble3D val="0"/>
            <c:spPr>
              <a:noFill/>
              <a:ln w="19050">
                <a:noFill/>
              </a:ln>
              <a:effectLst/>
            </c:spPr>
            <c:extLst>
              <c:ext xmlns:c16="http://schemas.microsoft.com/office/drawing/2014/chart" uri="{C3380CC4-5D6E-409C-BE32-E72D297353CC}">
                <c16:uniqueId val="{00000003-9160-4DCA-B6B4-8DB1EE7FE6B4}"/>
              </c:ext>
            </c:extLst>
          </c:dPt>
          <c:dLbls>
            <c:dLbl>
              <c:idx val="0"/>
              <c:layout>
                <c:manualLayout>
                  <c:x val="-0.20197810679474107"/>
                  <c:y val="-0.42291672429458116"/>
                </c:manualLayout>
              </c:layout>
              <c:spPr>
                <a:noFill/>
                <a:ln>
                  <a:noFill/>
                </a:ln>
                <a:effectLst/>
              </c:spPr>
              <c:txPr>
                <a:bodyPr rot="0" spcFirstLastPara="1" vertOverflow="overflow" horzOverflow="overflow" vert="horz" wrap="none" lIns="38100" tIns="19050" rIns="38100" bIns="19050" anchor="ctr" anchorCtr="1">
                  <a:noAutofit/>
                </a:bodyPr>
                <a:lstStyle/>
                <a:p>
                  <a:pPr>
                    <a:defRPr sz="2400" b="0" i="0" u="none" strike="noStrike" kern="1200" baseline="0">
                      <a:solidFill>
                        <a:schemeClr val="bg1"/>
                      </a:solidFill>
                      <a:latin typeface="+mn-lt"/>
                      <a:ea typeface="+mn-ea"/>
                      <a:cs typeface="+mn-cs"/>
                    </a:defRPr>
                  </a:pPr>
                  <a:endParaRPr lang="zh-CN"/>
                </a:p>
              </c:txPr>
              <c:dLblPos val="bestFit"/>
              <c:showLegendKey val="0"/>
              <c:showVal val="1"/>
              <c:showCatName val="0"/>
              <c:showSerName val="0"/>
              <c:showPercent val="0"/>
              <c:showBubbleSize val="0"/>
              <c:separator> </c:separator>
              <c:extLst>
                <c:ext xmlns:c15="http://schemas.microsoft.com/office/drawing/2012/chart" uri="{CE6537A1-D6FC-4f65-9D91-7224C49458BB}">
                  <c15:layout>
                    <c:manualLayout>
                      <c:w val="0.21965144187661306"/>
                      <c:h val="0.20650106248067249"/>
                    </c:manualLayout>
                  </c15:layout>
                </c:ext>
                <c:ext xmlns:c16="http://schemas.microsoft.com/office/drawing/2014/chart" uri="{C3380CC4-5D6E-409C-BE32-E72D297353CC}">
                  <c16:uniqueId val="{00000001-9160-4DCA-B6B4-8DB1EE7FE6B4}"/>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0"/>
            <c:showCatName val="0"/>
            <c:showSerName val="0"/>
            <c:showPercent val="0"/>
            <c:showBubbleSize val="0"/>
            <c:extLst>
              <c:ext xmlns:c15="http://schemas.microsoft.com/office/drawing/2012/chart" uri="{CE6537A1-D6FC-4f65-9D91-7224C49458BB}"/>
            </c:extLst>
          </c:dLbls>
          <c:cat>
            <c:strRef>
              <c:f>Sheet1!$A$2:$A$3</c:f>
              <c:strCache>
                <c:ptCount val="2"/>
                <c:pt idx="0">
                  <c:v>已完成</c:v>
                </c:pt>
                <c:pt idx="1">
                  <c:v>待完成</c:v>
                </c:pt>
              </c:strCache>
            </c:strRef>
          </c:cat>
          <c:val>
            <c:numRef>
              <c:f>Sheet1!$B$2:$B$3</c:f>
              <c:numCache>
                <c:formatCode>0%</c:formatCode>
                <c:ptCount val="2"/>
                <c:pt idx="0">
                  <c:v>0.8</c:v>
                </c:pt>
                <c:pt idx="1">
                  <c:v>0.19999999999999996</c:v>
                </c:pt>
              </c:numCache>
            </c:numRef>
          </c:val>
          <c:extLst>
            <c:ext xmlns:c16="http://schemas.microsoft.com/office/drawing/2014/chart" uri="{C3380CC4-5D6E-409C-BE32-E72D297353CC}">
              <c16:uniqueId val="{00000004-9160-4DCA-B6B4-8DB1EE7FE6B4}"/>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4532346785285E-2"/>
          <c:y val="4.3609440565446966E-2"/>
          <c:w val="0.9151168145920161"/>
          <c:h val="0.90484755826174423"/>
        </c:manualLayout>
      </c:layout>
      <c:pieChart>
        <c:varyColors val="1"/>
        <c:ser>
          <c:idx val="0"/>
          <c:order val="0"/>
          <c:tx>
            <c:strRef>
              <c:f>Sheet1!$B$1</c:f>
              <c:strCache>
                <c:ptCount val="1"/>
                <c:pt idx="0">
                  <c:v>份额</c:v>
                </c:pt>
              </c:strCache>
            </c:strRef>
          </c:tx>
          <c:spPr>
            <a:ln>
              <a:noFill/>
            </a:ln>
          </c:spPr>
          <c:dPt>
            <c:idx val="0"/>
            <c:bubble3D val="0"/>
            <c:spPr>
              <a:solidFill>
                <a:srgbClr val="2E72F1"/>
              </a:solidFill>
              <a:ln w="19050">
                <a:noFill/>
              </a:ln>
              <a:effectLst/>
            </c:spPr>
            <c:extLst>
              <c:ext xmlns:c16="http://schemas.microsoft.com/office/drawing/2014/chart" uri="{C3380CC4-5D6E-409C-BE32-E72D297353CC}">
                <c16:uniqueId val="{00000001-F0D6-48AC-97CF-3906C5C319B9}"/>
              </c:ext>
            </c:extLst>
          </c:dPt>
          <c:dPt>
            <c:idx val="1"/>
            <c:bubble3D val="0"/>
            <c:spPr>
              <a:noFill/>
              <a:ln w="19050">
                <a:noFill/>
              </a:ln>
              <a:effectLst/>
            </c:spPr>
            <c:extLst>
              <c:ext xmlns:c16="http://schemas.microsoft.com/office/drawing/2014/chart" uri="{C3380CC4-5D6E-409C-BE32-E72D297353CC}">
                <c16:uniqueId val="{00000003-F0D6-48AC-97CF-3906C5C319B9}"/>
              </c:ext>
            </c:extLst>
          </c:dPt>
          <c:dLbls>
            <c:dLbl>
              <c:idx val="0"/>
              <c:layout>
                <c:manualLayout>
                  <c:x val="-0.20653306414850453"/>
                  <c:y val="-0.21123609571411456"/>
                </c:manualLayout>
              </c:layout>
              <c:spPr>
                <a:noFill/>
                <a:ln>
                  <a:noFill/>
                </a:ln>
                <a:effectLst/>
              </c:spPr>
              <c:txPr>
                <a:bodyPr rot="0" spcFirstLastPara="1" vertOverflow="overflow" horzOverflow="overflow" vert="horz" wrap="none" lIns="38100" tIns="19050" rIns="38100" bIns="19050" anchor="ctr" anchorCtr="1">
                  <a:noAutofit/>
                </a:bodyPr>
                <a:lstStyle/>
                <a:p>
                  <a:pPr>
                    <a:defRPr sz="2400" b="0" i="0" u="none" strike="noStrike" kern="1200" baseline="0">
                      <a:solidFill>
                        <a:schemeClr val="bg1"/>
                      </a:solidFill>
                      <a:latin typeface="+mn-lt"/>
                      <a:ea typeface="+mn-ea"/>
                      <a:cs typeface="+mn-cs"/>
                    </a:defRPr>
                  </a:pPr>
                  <a:endParaRPr lang="zh-CN"/>
                </a:p>
              </c:txPr>
              <c:dLblPos val="bestFit"/>
              <c:showLegendKey val="0"/>
              <c:showVal val="1"/>
              <c:showCatName val="0"/>
              <c:showSerName val="0"/>
              <c:showPercent val="0"/>
              <c:showBubbleSize val="0"/>
              <c:separator> </c:separator>
              <c:extLst>
                <c:ext xmlns:c15="http://schemas.microsoft.com/office/drawing/2012/chart" uri="{CE6537A1-D6FC-4f65-9D91-7224C49458BB}">
                  <c15:layout>
                    <c:manualLayout>
                      <c:w val="0.21965144187661306"/>
                      <c:h val="0.20650106248067249"/>
                    </c:manualLayout>
                  </c15:layout>
                </c:ext>
                <c:ext xmlns:c16="http://schemas.microsoft.com/office/drawing/2014/chart" uri="{C3380CC4-5D6E-409C-BE32-E72D297353CC}">
                  <c16:uniqueId val="{00000001-F0D6-48AC-97CF-3906C5C319B9}"/>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0"/>
            <c:showCatName val="0"/>
            <c:showSerName val="0"/>
            <c:showPercent val="0"/>
            <c:showBubbleSize val="0"/>
            <c:extLst>
              <c:ext xmlns:c15="http://schemas.microsoft.com/office/drawing/2012/chart" uri="{CE6537A1-D6FC-4f65-9D91-7224C49458BB}"/>
            </c:extLst>
          </c:dLbls>
          <c:cat>
            <c:strRef>
              <c:f>Sheet1!$A$2:$A$3</c:f>
              <c:strCache>
                <c:ptCount val="2"/>
                <c:pt idx="0">
                  <c:v>已完成</c:v>
                </c:pt>
                <c:pt idx="1">
                  <c:v>待完成</c:v>
                </c:pt>
              </c:strCache>
            </c:strRef>
          </c:cat>
          <c:val>
            <c:numRef>
              <c:f>Sheet1!$B$2:$B$3</c:f>
              <c:numCache>
                <c:formatCode>0%</c:formatCode>
                <c:ptCount val="2"/>
                <c:pt idx="0">
                  <c:v>0.7</c:v>
                </c:pt>
                <c:pt idx="1">
                  <c:v>0.30000000000000004</c:v>
                </c:pt>
              </c:numCache>
            </c:numRef>
          </c:val>
          <c:extLst>
            <c:ext xmlns:c16="http://schemas.microsoft.com/office/drawing/2014/chart" uri="{C3380CC4-5D6E-409C-BE32-E72D297353CC}">
              <c16:uniqueId val="{00000004-F0D6-48AC-97CF-3906C5C319B9}"/>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3594003458345619E-2"/>
          <c:y val="2.8657655353458239E-2"/>
          <c:w val="0.97281199308330879"/>
          <c:h val="0.87108253467588659"/>
        </c:manualLayout>
      </c:layout>
      <c:barChart>
        <c:barDir val="col"/>
        <c:grouping val="clustered"/>
        <c:varyColors val="0"/>
        <c:ser>
          <c:idx val="0"/>
          <c:order val="0"/>
          <c:tx>
            <c:strRef>
              <c:f>Sheet1!$B$1</c:f>
              <c:strCache>
                <c:ptCount val="1"/>
                <c:pt idx="0">
                  <c:v>列1</c:v>
                </c:pt>
              </c:strCache>
            </c:strRef>
          </c:tx>
          <c:spPr>
            <a:blipFill>
              <a:blip xmlns:r="http://schemas.openxmlformats.org/officeDocument/2006/relationships" r:embed="rId3"/>
              <a:stretch>
                <a:fillRect/>
              </a:stretch>
            </a:blip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j-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ADB-4627-ADC5-54A88F8B2D0F}"/>
            </c:ext>
          </c:extLst>
        </c:ser>
        <c:ser>
          <c:idx val="1"/>
          <c:order val="1"/>
          <c:tx>
            <c:strRef>
              <c:f>Sheet1!$C$1</c:f>
              <c:strCache>
                <c:ptCount val="1"/>
                <c:pt idx="0">
                  <c:v>系列 2</c:v>
                </c:pt>
              </c:strCache>
            </c:strRef>
          </c:tx>
          <c:spPr>
            <a:blipFill>
              <a:blip xmlns:r="http://schemas.openxmlformats.org/officeDocument/2006/relationships" r:embed="rId4"/>
              <a:stretch>
                <a:fillRect/>
              </a:stretch>
            </a:blip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j-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ADB-4627-ADC5-54A88F8B2D0F}"/>
            </c:ext>
          </c:extLst>
        </c:ser>
        <c:ser>
          <c:idx val="2"/>
          <c:order val="2"/>
          <c:tx>
            <c:strRef>
              <c:f>Sheet1!$D$1</c:f>
              <c:strCache>
                <c:ptCount val="1"/>
                <c:pt idx="0">
                  <c:v>系列 3</c:v>
                </c:pt>
              </c:strCache>
            </c:strRef>
          </c:tx>
          <c:spPr>
            <a:blipFill>
              <a:blip xmlns:r="http://schemas.openxmlformats.org/officeDocument/2006/relationships" r:embed="rId5"/>
              <a:stretch>
                <a:fillRect/>
              </a:stretch>
            </a:blip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j-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7ADB-4627-ADC5-54A88F8B2D0F}"/>
            </c:ext>
          </c:extLst>
        </c:ser>
        <c:dLbls>
          <c:showLegendKey val="0"/>
          <c:showVal val="0"/>
          <c:showCatName val="0"/>
          <c:showSerName val="0"/>
          <c:showPercent val="0"/>
          <c:showBubbleSize val="0"/>
        </c:dLbls>
        <c:gapWidth val="10"/>
        <c:overlap val="43"/>
        <c:axId val="-690743760"/>
        <c:axId val="-690751920"/>
      </c:barChart>
      <c:catAx>
        <c:axId val="-690743760"/>
        <c:scaling>
          <c:orientation val="minMax"/>
        </c:scaling>
        <c:delete val="0"/>
        <c:axPos val="b"/>
        <c:majorGridlines>
          <c:spPr>
            <a:ln w="9525" cap="flat" cmpd="sng" algn="ctr">
              <a:solidFill>
                <a:schemeClr val="bg1">
                  <a:alpha val="9000"/>
                </a:schemeClr>
              </a:solidFill>
              <a:round/>
            </a:ln>
            <a:effectLst/>
          </c:spPr>
        </c:majorGridlines>
        <c:numFmt formatCode="General" sourceLinked="1"/>
        <c:majorTickMark val="none"/>
        <c:minorTickMark val="none"/>
        <c:tickLblPos val="nextTo"/>
        <c:spPr>
          <a:noFill/>
          <a:ln w="9525" cap="flat" cmpd="sng" algn="ctr">
            <a:solidFill>
              <a:schemeClr val="bg1">
                <a:alpha val="9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crossAx val="-690751920"/>
        <c:crosses val="autoZero"/>
        <c:auto val="1"/>
        <c:lblAlgn val="ctr"/>
        <c:lblOffset val="100"/>
        <c:noMultiLvlLbl val="0"/>
      </c:catAx>
      <c:valAx>
        <c:axId val="-690751920"/>
        <c:scaling>
          <c:orientation val="minMax"/>
        </c:scaling>
        <c:delete val="1"/>
        <c:axPos val="l"/>
        <c:majorGridlines>
          <c:spPr>
            <a:ln w="9525" cap="flat" cmpd="sng" algn="ctr">
              <a:solidFill>
                <a:schemeClr val="bg1">
                  <a:alpha val="9000"/>
                </a:schemeClr>
              </a:solidFill>
              <a:round/>
            </a:ln>
            <a:effectLst/>
          </c:spPr>
        </c:majorGridlines>
        <c:numFmt formatCode="General" sourceLinked="1"/>
        <c:majorTickMark val="none"/>
        <c:minorTickMark val="none"/>
        <c:tickLblPos val="nextTo"/>
        <c:crossAx val="-690743760"/>
        <c:crosses val="autoZero"/>
        <c:crossBetween val="between"/>
      </c:valAx>
      <c:spPr>
        <a:noFill/>
        <a:ln>
          <a:solidFill>
            <a:schemeClr val="bg1">
              <a:alpha val="9000"/>
            </a:schemeClr>
          </a:solidFill>
        </a:ln>
        <a:effectLst/>
      </c:spPr>
    </c:plotArea>
    <c:legend>
      <c:legendPos val="b"/>
      <c:layout>
        <c:manualLayout>
          <c:xMode val="edge"/>
          <c:yMode val="edge"/>
          <c:x val="0.40452620956951674"/>
          <c:y val="5.5426556354964247E-2"/>
          <c:w val="0.1909475808609665"/>
          <c:h val="7.1182316952710045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6">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辅助列（勿动）</c:v>
                </c:pt>
              </c:strCache>
            </c:strRef>
          </c:tx>
          <c:spPr>
            <a:solidFill>
              <a:schemeClr val="bg1">
                <a:lumMod val="95000"/>
              </a:schemeClr>
            </a:solidFill>
            <a:ln>
              <a:noFill/>
            </a:ln>
            <a:effectLst/>
          </c:spPr>
          <c:invertIfNegative val="0"/>
          <c:dPt>
            <c:idx val="7"/>
            <c:invertIfNegative val="0"/>
            <c:bubble3D val="0"/>
            <c:spPr>
              <a:solidFill>
                <a:schemeClr val="bg1">
                  <a:lumMod val="95000"/>
                </a:schemeClr>
              </a:solidFill>
              <a:ln>
                <a:noFill/>
              </a:ln>
              <a:effectLst/>
            </c:spPr>
            <c:extLst>
              <c:ext xmlns:c16="http://schemas.microsoft.com/office/drawing/2014/chart" uri="{C3380CC4-5D6E-409C-BE32-E72D297353CC}">
                <c16:uniqueId val="{00000001-BB5C-44CC-9E67-3EE402D80DE9}"/>
              </c:ext>
            </c:extLst>
          </c:dPt>
          <c:cat>
            <c:numRef>
              <c:f>Sheet1!$A$2:$A$9</c:f>
              <c:numCache>
                <c:formatCode>General</c:formatCode>
                <c:ptCount val="8"/>
                <c:pt idx="0">
                  <c:v>2009</c:v>
                </c:pt>
                <c:pt idx="1">
                  <c:v>2010</c:v>
                </c:pt>
                <c:pt idx="2">
                  <c:v>2011</c:v>
                </c:pt>
                <c:pt idx="3">
                  <c:v>2012</c:v>
                </c:pt>
                <c:pt idx="4">
                  <c:v>2013</c:v>
                </c:pt>
                <c:pt idx="5">
                  <c:v>2014</c:v>
                </c:pt>
                <c:pt idx="6">
                  <c:v>2015</c:v>
                </c:pt>
                <c:pt idx="7">
                  <c:v>2016</c:v>
                </c:pt>
              </c:numCache>
            </c:numRef>
          </c:cat>
          <c:val>
            <c:numRef>
              <c:f>Sheet1!$B$2:$B$9</c:f>
              <c:numCache>
                <c:formatCode>0%</c:formatCode>
                <c:ptCount val="8"/>
                <c:pt idx="0">
                  <c:v>1</c:v>
                </c:pt>
                <c:pt idx="1">
                  <c:v>1</c:v>
                </c:pt>
                <c:pt idx="2">
                  <c:v>1</c:v>
                </c:pt>
                <c:pt idx="3">
                  <c:v>1</c:v>
                </c:pt>
                <c:pt idx="4">
                  <c:v>1</c:v>
                </c:pt>
                <c:pt idx="5">
                  <c:v>1</c:v>
                </c:pt>
                <c:pt idx="6">
                  <c:v>1</c:v>
                </c:pt>
                <c:pt idx="7">
                  <c:v>1</c:v>
                </c:pt>
              </c:numCache>
            </c:numRef>
          </c:val>
          <c:extLst>
            <c:ext xmlns:c16="http://schemas.microsoft.com/office/drawing/2014/chart" uri="{C3380CC4-5D6E-409C-BE32-E72D297353CC}">
              <c16:uniqueId val="{00000002-BB5C-44CC-9E67-3EE402D80DE9}"/>
            </c:ext>
          </c:extLst>
        </c:ser>
        <c:ser>
          <c:idx val="1"/>
          <c:order val="1"/>
          <c:tx>
            <c:strRef>
              <c:f>Sheet1!$C$1</c:f>
              <c:strCache>
                <c:ptCount val="1"/>
                <c:pt idx="0">
                  <c:v>完成进度</c:v>
                </c:pt>
              </c:strCache>
            </c:strRef>
          </c:tx>
          <c:spPr>
            <a:solidFill>
              <a:srgbClr val="2E72F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Sheet1!$A$2:$A$9</c:f>
              <c:numCache>
                <c:formatCode>General</c:formatCode>
                <c:ptCount val="8"/>
                <c:pt idx="0">
                  <c:v>2009</c:v>
                </c:pt>
                <c:pt idx="1">
                  <c:v>2010</c:v>
                </c:pt>
                <c:pt idx="2">
                  <c:v>2011</c:v>
                </c:pt>
                <c:pt idx="3">
                  <c:v>2012</c:v>
                </c:pt>
                <c:pt idx="4">
                  <c:v>2013</c:v>
                </c:pt>
                <c:pt idx="5">
                  <c:v>2014</c:v>
                </c:pt>
                <c:pt idx="6">
                  <c:v>2015</c:v>
                </c:pt>
                <c:pt idx="7">
                  <c:v>2016</c:v>
                </c:pt>
              </c:numCache>
            </c:numRef>
          </c:cat>
          <c:val>
            <c:numRef>
              <c:f>Sheet1!$C$2:$C$9</c:f>
              <c:numCache>
                <c:formatCode>0%</c:formatCode>
                <c:ptCount val="8"/>
                <c:pt idx="0">
                  <c:v>0.45</c:v>
                </c:pt>
                <c:pt idx="1">
                  <c:v>0.52</c:v>
                </c:pt>
                <c:pt idx="2">
                  <c:v>0.6</c:v>
                </c:pt>
                <c:pt idx="3">
                  <c:v>0.7</c:v>
                </c:pt>
                <c:pt idx="4">
                  <c:v>0.72</c:v>
                </c:pt>
                <c:pt idx="5">
                  <c:v>0.78</c:v>
                </c:pt>
                <c:pt idx="6">
                  <c:v>0.81</c:v>
                </c:pt>
                <c:pt idx="7">
                  <c:v>0.94</c:v>
                </c:pt>
              </c:numCache>
            </c:numRef>
          </c:val>
          <c:extLst>
            <c:ext xmlns:c16="http://schemas.microsoft.com/office/drawing/2014/chart" uri="{C3380CC4-5D6E-409C-BE32-E72D297353CC}">
              <c16:uniqueId val="{00000003-BB5C-44CC-9E67-3EE402D80DE9}"/>
            </c:ext>
          </c:extLst>
        </c:ser>
        <c:dLbls>
          <c:showLegendKey val="0"/>
          <c:showVal val="0"/>
          <c:showCatName val="0"/>
          <c:showSerName val="0"/>
          <c:showPercent val="0"/>
          <c:showBubbleSize val="0"/>
        </c:dLbls>
        <c:gapWidth val="90"/>
        <c:overlap val="100"/>
        <c:axId val="-690751376"/>
        <c:axId val="-690750832"/>
      </c:barChart>
      <c:catAx>
        <c:axId val="-69075137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85000"/>
                    <a:lumOff val="15000"/>
                  </a:schemeClr>
                </a:solidFill>
                <a:latin typeface="+mn-lt"/>
                <a:ea typeface="+mn-ea"/>
                <a:cs typeface="+mn-cs"/>
              </a:defRPr>
            </a:pPr>
            <a:endParaRPr lang="zh-CN"/>
          </a:p>
        </c:txPr>
        <c:crossAx val="-690750832"/>
        <c:crosses val="autoZero"/>
        <c:auto val="1"/>
        <c:lblAlgn val="ctr"/>
        <c:lblOffset val="100"/>
        <c:noMultiLvlLbl val="0"/>
      </c:catAx>
      <c:valAx>
        <c:axId val="-690750832"/>
        <c:scaling>
          <c:orientation val="minMax"/>
          <c:max val="1"/>
        </c:scaling>
        <c:delete val="1"/>
        <c:axPos val="l"/>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crossAx val="-6907513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倾向</c:v>
                </c:pt>
              </c:strCache>
            </c:strRef>
          </c:tx>
          <c:spPr>
            <a:ln w="28575" cap="rnd">
              <a:solidFill>
                <a:srgbClr val="2E72F1"/>
              </a:solidFill>
              <a:round/>
            </a:ln>
            <a:effectLst/>
          </c:spPr>
          <c:marker>
            <c:symbol val="circle"/>
            <c:size val="10"/>
            <c:spPr>
              <a:solidFill>
                <a:srgbClr val="2E72F1"/>
              </a:solidFill>
              <a:ln w="9525">
                <a:noFill/>
              </a:ln>
              <a:effectLst/>
            </c:spPr>
          </c:marker>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j-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D</c:v>
                </c:pt>
                <c:pt idx="1">
                  <c:v>I</c:v>
                </c:pt>
                <c:pt idx="2">
                  <c:v>S</c:v>
                </c:pt>
                <c:pt idx="3">
                  <c:v>C</c:v>
                </c:pt>
              </c:strCache>
            </c:strRef>
          </c:cat>
          <c:val>
            <c:numRef>
              <c:f>Sheet1!$B$2:$B$5</c:f>
              <c:numCache>
                <c:formatCode>General</c:formatCode>
                <c:ptCount val="4"/>
                <c:pt idx="0">
                  <c:v>80</c:v>
                </c:pt>
                <c:pt idx="1">
                  <c:v>67</c:v>
                </c:pt>
                <c:pt idx="2">
                  <c:v>30</c:v>
                </c:pt>
                <c:pt idx="3">
                  <c:v>50</c:v>
                </c:pt>
              </c:numCache>
            </c:numRef>
          </c:val>
          <c:smooth val="1"/>
          <c:extLst>
            <c:ext xmlns:c16="http://schemas.microsoft.com/office/drawing/2014/chart" uri="{C3380CC4-5D6E-409C-BE32-E72D297353CC}">
              <c16:uniqueId val="{00000000-FB27-4DE1-99A2-E09470760BC0}"/>
            </c:ext>
          </c:extLst>
        </c:ser>
        <c:dLbls>
          <c:showLegendKey val="0"/>
          <c:showVal val="0"/>
          <c:showCatName val="0"/>
          <c:showSerName val="0"/>
          <c:showPercent val="0"/>
          <c:showBubbleSize val="0"/>
        </c:dLbls>
        <c:marker val="1"/>
        <c:smooth val="0"/>
        <c:axId val="-807929984"/>
        <c:axId val="-807929440"/>
      </c:lineChart>
      <c:catAx>
        <c:axId val="-807929984"/>
        <c:scaling>
          <c:orientation val="minMax"/>
        </c:scaling>
        <c:delete val="0"/>
        <c:axPos val="b"/>
        <c:majorGridlines>
          <c:spPr>
            <a:ln w="9525" cap="flat" cmpd="sng" algn="ctr">
              <a:solidFill>
                <a:schemeClr val="bg1">
                  <a:alpha val="20000"/>
                </a:schemeClr>
              </a:solidFill>
              <a:round/>
            </a:ln>
            <a:effectLst/>
          </c:spPr>
        </c:majorGridlines>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600" b="0" i="0" u="none" strike="noStrike" kern="1200" baseline="0">
                <a:solidFill>
                  <a:srgbClr val="2E72F1"/>
                </a:solidFill>
                <a:latin typeface="+mn-lt"/>
                <a:ea typeface="+mn-ea"/>
                <a:cs typeface="+mn-cs"/>
              </a:defRPr>
            </a:pPr>
            <a:endParaRPr lang="zh-CN"/>
          </a:p>
        </c:txPr>
        <c:crossAx val="-807929440"/>
        <c:crosses val="autoZero"/>
        <c:auto val="1"/>
        <c:lblAlgn val="ctr"/>
        <c:lblOffset val="100"/>
        <c:noMultiLvlLbl val="0"/>
      </c:catAx>
      <c:valAx>
        <c:axId val="-807929440"/>
        <c:scaling>
          <c:orientation val="minMax"/>
          <c:max val="100"/>
        </c:scaling>
        <c:delete val="1"/>
        <c:axPos val="l"/>
        <c:majorGridlines>
          <c:spPr>
            <a:ln w="9525" cap="flat" cmpd="sng" algn="ctr">
              <a:solidFill>
                <a:schemeClr val="bg1">
                  <a:alpha val="20000"/>
                </a:schemeClr>
              </a:solidFill>
              <a:round/>
            </a:ln>
            <a:effectLst/>
          </c:spPr>
        </c:majorGridlines>
        <c:numFmt formatCode="General" sourceLinked="1"/>
        <c:majorTickMark val="out"/>
        <c:minorTickMark val="none"/>
        <c:tickLblPos val="nextTo"/>
        <c:crossAx val="-80792998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filled"/>
        <c:varyColors val="0"/>
        <c:ser>
          <c:idx val="0"/>
          <c:order val="0"/>
          <c:tx>
            <c:strRef>
              <c:f>Sheet1!$B$1</c:f>
              <c:strCache>
                <c:ptCount val="1"/>
                <c:pt idx="0">
                  <c:v>Jone</c:v>
                </c:pt>
              </c:strCache>
            </c:strRef>
          </c:tx>
          <c:spPr>
            <a:solidFill>
              <a:srgbClr val="2E72F1">
                <a:alpha val="75000"/>
              </a:srgbClr>
            </a:solidFill>
            <a:ln w="19050">
              <a:solidFill>
                <a:srgbClr val="2E72F1"/>
              </a:solidFill>
            </a:ln>
            <a:effectLst>
              <a:softEdge rad="0"/>
            </a:effectLst>
          </c:spPr>
          <c:cat>
            <c:strRef>
              <c:f>Sheet1!$A$2:$A$7</c:f>
              <c:strCache>
                <c:ptCount val="6"/>
                <c:pt idx="0">
                  <c:v>A</c:v>
                </c:pt>
                <c:pt idx="1">
                  <c:v>B</c:v>
                </c:pt>
                <c:pt idx="2">
                  <c:v>C</c:v>
                </c:pt>
                <c:pt idx="3">
                  <c:v>D</c:v>
                </c:pt>
                <c:pt idx="4">
                  <c:v>E</c:v>
                </c:pt>
                <c:pt idx="5">
                  <c:v>F</c:v>
                </c:pt>
              </c:strCache>
            </c:strRef>
          </c:cat>
          <c:val>
            <c:numRef>
              <c:f>Sheet1!$B$2:$B$7</c:f>
              <c:numCache>
                <c:formatCode>General</c:formatCode>
                <c:ptCount val="6"/>
                <c:pt idx="0">
                  <c:v>60</c:v>
                </c:pt>
                <c:pt idx="1">
                  <c:v>70</c:v>
                </c:pt>
                <c:pt idx="2">
                  <c:v>75</c:v>
                </c:pt>
                <c:pt idx="3">
                  <c:v>80</c:v>
                </c:pt>
                <c:pt idx="4">
                  <c:v>75</c:v>
                </c:pt>
                <c:pt idx="5">
                  <c:v>75</c:v>
                </c:pt>
              </c:numCache>
            </c:numRef>
          </c:val>
          <c:extLst>
            <c:ext xmlns:c16="http://schemas.microsoft.com/office/drawing/2014/chart" uri="{C3380CC4-5D6E-409C-BE32-E72D297353CC}">
              <c16:uniqueId val="{00000000-942C-40E5-B559-9891E1C64F61}"/>
            </c:ext>
          </c:extLst>
        </c:ser>
        <c:ser>
          <c:idx val="1"/>
          <c:order val="1"/>
          <c:tx>
            <c:strRef>
              <c:f>Sheet1!$C$1</c:f>
              <c:strCache>
                <c:ptCount val="1"/>
                <c:pt idx="0">
                  <c:v>David</c:v>
                </c:pt>
              </c:strCache>
            </c:strRef>
          </c:tx>
          <c:spPr>
            <a:solidFill>
              <a:schemeClr val="bg1">
                <a:alpha val="40000"/>
              </a:schemeClr>
            </a:solidFill>
            <a:ln w="19050">
              <a:solidFill>
                <a:schemeClr val="bg1"/>
              </a:solidFill>
            </a:ln>
            <a:effectLst/>
          </c:spPr>
          <c:cat>
            <c:strRef>
              <c:f>Sheet1!$A$2:$A$7</c:f>
              <c:strCache>
                <c:ptCount val="6"/>
                <c:pt idx="0">
                  <c:v>A</c:v>
                </c:pt>
                <c:pt idx="1">
                  <c:v>B</c:v>
                </c:pt>
                <c:pt idx="2">
                  <c:v>C</c:v>
                </c:pt>
                <c:pt idx="3">
                  <c:v>D</c:v>
                </c:pt>
                <c:pt idx="4">
                  <c:v>E</c:v>
                </c:pt>
                <c:pt idx="5">
                  <c:v>F</c:v>
                </c:pt>
              </c:strCache>
            </c:strRef>
          </c:cat>
          <c:val>
            <c:numRef>
              <c:f>Sheet1!$C$2:$C$7</c:f>
              <c:numCache>
                <c:formatCode>General</c:formatCode>
                <c:ptCount val="6"/>
                <c:pt idx="0">
                  <c:v>50</c:v>
                </c:pt>
                <c:pt idx="1">
                  <c:v>70</c:v>
                </c:pt>
                <c:pt idx="2">
                  <c:v>80</c:v>
                </c:pt>
                <c:pt idx="3">
                  <c:v>90</c:v>
                </c:pt>
                <c:pt idx="4">
                  <c:v>50</c:v>
                </c:pt>
                <c:pt idx="5">
                  <c:v>50</c:v>
                </c:pt>
              </c:numCache>
            </c:numRef>
          </c:val>
          <c:extLst>
            <c:ext xmlns:c16="http://schemas.microsoft.com/office/drawing/2014/chart" uri="{C3380CC4-5D6E-409C-BE32-E72D297353CC}">
              <c16:uniqueId val="{00000001-942C-40E5-B559-9891E1C64F61}"/>
            </c:ext>
          </c:extLst>
        </c:ser>
        <c:dLbls>
          <c:showLegendKey val="0"/>
          <c:showVal val="0"/>
          <c:showCatName val="0"/>
          <c:showSerName val="0"/>
          <c:showPercent val="0"/>
          <c:showBubbleSize val="0"/>
        </c:dLbls>
        <c:axId val="-725881744"/>
        <c:axId val="-725885552"/>
      </c:radarChart>
      <c:catAx>
        <c:axId val="-725881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zh-CN"/>
          </a:p>
        </c:txPr>
        <c:crossAx val="-725885552"/>
        <c:crosses val="autoZero"/>
        <c:auto val="1"/>
        <c:lblAlgn val="ctr"/>
        <c:lblOffset val="100"/>
        <c:noMultiLvlLbl val="0"/>
      </c:catAx>
      <c:valAx>
        <c:axId val="-725885552"/>
        <c:scaling>
          <c:orientation val="minMax"/>
          <c:max val="100"/>
        </c:scaling>
        <c:delete val="0"/>
        <c:axPos val="l"/>
        <c:majorGridlines>
          <c:spPr>
            <a:ln w="9525" cap="flat" cmpd="sng" algn="ctr">
              <a:solidFill>
                <a:schemeClr val="bg1">
                  <a:alpha val="20000"/>
                </a:schemeClr>
              </a:solidFill>
              <a:round/>
            </a:ln>
            <a:effectLst/>
          </c:spPr>
        </c:majorGridlines>
        <c:numFmt formatCode="General" sourceLinked="1"/>
        <c:majorTickMark val="out"/>
        <c:minorTickMark val="none"/>
        <c:tickLblPos val="nextTo"/>
        <c:spPr>
          <a:noFill/>
          <a:ln>
            <a:solidFill>
              <a:schemeClr val="accent1">
                <a:alpha val="36000"/>
              </a:schemeClr>
            </a:solid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crossAx val="-72588174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倾向</c:v>
                </c:pt>
              </c:strCache>
            </c:strRef>
          </c:tx>
          <c:spPr>
            <a:ln w="28575" cap="rnd">
              <a:solidFill>
                <a:srgbClr val="2E72F1"/>
              </a:solidFill>
              <a:round/>
            </a:ln>
            <a:effectLst/>
          </c:spPr>
          <c:marker>
            <c:symbol val="circle"/>
            <c:size val="10"/>
            <c:spPr>
              <a:solidFill>
                <a:srgbClr val="2E72F1"/>
              </a:solidFill>
              <a:ln w="9525">
                <a:noFill/>
              </a:ln>
              <a:effectLst/>
            </c:spPr>
          </c:marker>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j-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D</c:v>
                </c:pt>
                <c:pt idx="1">
                  <c:v>I</c:v>
                </c:pt>
                <c:pt idx="2">
                  <c:v>S</c:v>
                </c:pt>
                <c:pt idx="3">
                  <c:v>C</c:v>
                </c:pt>
              </c:strCache>
            </c:strRef>
          </c:cat>
          <c:val>
            <c:numRef>
              <c:f>Sheet1!$B$2:$B$5</c:f>
              <c:numCache>
                <c:formatCode>General</c:formatCode>
                <c:ptCount val="4"/>
                <c:pt idx="0">
                  <c:v>50</c:v>
                </c:pt>
                <c:pt idx="1">
                  <c:v>67</c:v>
                </c:pt>
                <c:pt idx="2">
                  <c:v>45</c:v>
                </c:pt>
                <c:pt idx="3">
                  <c:v>75</c:v>
                </c:pt>
              </c:numCache>
            </c:numRef>
          </c:val>
          <c:smooth val="1"/>
          <c:extLst>
            <c:ext xmlns:c16="http://schemas.microsoft.com/office/drawing/2014/chart" uri="{C3380CC4-5D6E-409C-BE32-E72D297353CC}">
              <c16:uniqueId val="{00000000-0704-4D1C-9F67-9DEBB3B08530}"/>
            </c:ext>
          </c:extLst>
        </c:ser>
        <c:dLbls>
          <c:showLegendKey val="0"/>
          <c:showVal val="0"/>
          <c:showCatName val="0"/>
          <c:showSerName val="0"/>
          <c:showPercent val="0"/>
          <c:showBubbleSize val="0"/>
        </c:dLbls>
        <c:marker val="1"/>
        <c:smooth val="0"/>
        <c:axId val="-725889904"/>
        <c:axId val="-725900784"/>
      </c:lineChart>
      <c:catAx>
        <c:axId val="-725889904"/>
        <c:scaling>
          <c:orientation val="minMax"/>
        </c:scaling>
        <c:delete val="0"/>
        <c:axPos val="b"/>
        <c:majorGridlines>
          <c:spPr>
            <a:ln w="9525" cap="flat" cmpd="sng" algn="ctr">
              <a:solidFill>
                <a:schemeClr val="bg1">
                  <a:alpha val="20000"/>
                </a:schemeClr>
              </a:solidFill>
              <a:round/>
            </a:ln>
            <a:effectLst/>
          </c:spPr>
        </c:majorGridlines>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600" b="0" i="0" u="none" strike="noStrike" kern="1200" baseline="0">
                <a:solidFill>
                  <a:srgbClr val="2E72F1"/>
                </a:solidFill>
                <a:latin typeface="+mn-lt"/>
                <a:ea typeface="+mn-ea"/>
                <a:cs typeface="+mn-cs"/>
              </a:defRPr>
            </a:pPr>
            <a:endParaRPr lang="zh-CN"/>
          </a:p>
        </c:txPr>
        <c:crossAx val="-725900784"/>
        <c:crosses val="autoZero"/>
        <c:auto val="1"/>
        <c:lblAlgn val="ctr"/>
        <c:lblOffset val="100"/>
        <c:noMultiLvlLbl val="0"/>
      </c:catAx>
      <c:valAx>
        <c:axId val="-725900784"/>
        <c:scaling>
          <c:orientation val="minMax"/>
          <c:max val="100"/>
        </c:scaling>
        <c:delete val="1"/>
        <c:axPos val="l"/>
        <c:majorGridlines>
          <c:spPr>
            <a:ln w="9525" cap="flat" cmpd="sng" algn="ctr">
              <a:solidFill>
                <a:schemeClr val="bg1">
                  <a:alpha val="20000"/>
                </a:schemeClr>
              </a:solidFill>
              <a:round/>
            </a:ln>
            <a:effectLst/>
          </c:spPr>
        </c:majorGridlines>
        <c:numFmt formatCode="General" sourceLinked="1"/>
        <c:majorTickMark val="out"/>
        <c:minorTickMark val="none"/>
        <c:tickLblPos val="nextTo"/>
        <c:crossAx val="-72588990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倾向</c:v>
                </c:pt>
              </c:strCache>
            </c:strRef>
          </c:tx>
          <c:spPr>
            <a:ln w="28575" cap="rnd">
              <a:solidFill>
                <a:srgbClr val="2E72F1"/>
              </a:solidFill>
              <a:round/>
            </a:ln>
            <a:effectLst/>
          </c:spPr>
          <c:marker>
            <c:symbol val="circle"/>
            <c:size val="10"/>
            <c:spPr>
              <a:solidFill>
                <a:srgbClr val="2E72F1"/>
              </a:solidFill>
              <a:ln w="9525">
                <a:noFill/>
              </a:ln>
              <a:effectLst/>
            </c:spPr>
          </c:marker>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j-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D</c:v>
                </c:pt>
                <c:pt idx="1">
                  <c:v>I</c:v>
                </c:pt>
                <c:pt idx="2">
                  <c:v>S</c:v>
                </c:pt>
                <c:pt idx="3">
                  <c:v>C</c:v>
                </c:pt>
              </c:strCache>
            </c:strRef>
          </c:cat>
          <c:val>
            <c:numRef>
              <c:f>Sheet1!$B$2:$B$5</c:f>
              <c:numCache>
                <c:formatCode>General</c:formatCode>
                <c:ptCount val="4"/>
                <c:pt idx="0">
                  <c:v>30</c:v>
                </c:pt>
                <c:pt idx="1">
                  <c:v>50</c:v>
                </c:pt>
                <c:pt idx="2">
                  <c:v>80</c:v>
                </c:pt>
                <c:pt idx="3">
                  <c:v>35</c:v>
                </c:pt>
              </c:numCache>
            </c:numRef>
          </c:val>
          <c:smooth val="1"/>
          <c:extLst>
            <c:ext xmlns:c16="http://schemas.microsoft.com/office/drawing/2014/chart" uri="{C3380CC4-5D6E-409C-BE32-E72D297353CC}">
              <c16:uniqueId val="{00000000-F37D-4B9A-9063-66CF93A0DC9A}"/>
            </c:ext>
          </c:extLst>
        </c:ser>
        <c:dLbls>
          <c:showLegendKey val="0"/>
          <c:showVal val="0"/>
          <c:showCatName val="0"/>
          <c:showSerName val="0"/>
          <c:showPercent val="0"/>
          <c:showBubbleSize val="0"/>
        </c:dLbls>
        <c:marker val="1"/>
        <c:smooth val="0"/>
        <c:axId val="-725883376"/>
        <c:axId val="-725896976"/>
      </c:lineChart>
      <c:catAx>
        <c:axId val="-725883376"/>
        <c:scaling>
          <c:orientation val="minMax"/>
        </c:scaling>
        <c:delete val="0"/>
        <c:axPos val="b"/>
        <c:majorGridlines>
          <c:spPr>
            <a:ln w="9525" cap="flat" cmpd="sng" algn="ctr">
              <a:solidFill>
                <a:schemeClr val="bg1">
                  <a:alpha val="20000"/>
                </a:schemeClr>
              </a:solidFill>
              <a:round/>
            </a:ln>
            <a:effectLst/>
          </c:spPr>
        </c:majorGridlines>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600" b="0" i="0" u="none" strike="noStrike" kern="1200" baseline="0">
                <a:solidFill>
                  <a:srgbClr val="2E72F1"/>
                </a:solidFill>
                <a:latin typeface="+mn-lt"/>
                <a:ea typeface="+mn-ea"/>
                <a:cs typeface="+mn-cs"/>
              </a:defRPr>
            </a:pPr>
            <a:endParaRPr lang="zh-CN"/>
          </a:p>
        </c:txPr>
        <c:crossAx val="-725896976"/>
        <c:crosses val="autoZero"/>
        <c:auto val="1"/>
        <c:lblAlgn val="ctr"/>
        <c:lblOffset val="100"/>
        <c:noMultiLvlLbl val="0"/>
      </c:catAx>
      <c:valAx>
        <c:axId val="-725896976"/>
        <c:scaling>
          <c:orientation val="minMax"/>
          <c:max val="100"/>
        </c:scaling>
        <c:delete val="1"/>
        <c:axPos val="l"/>
        <c:majorGridlines>
          <c:spPr>
            <a:ln w="9525" cap="flat" cmpd="sng" algn="ctr">
              <a:solidFill>
                <a:schemeClr val="bg1">
                  <a:alpha val="20000"/>
                </a:schemeClr>
              </a:solidFill>
              <a:round/>
            </a:ln>
            <a:effectLst/>
          </c:spPr>
        </c:majorGridlines>
        <c:numFmt formatCode="General" sourceLinked="1"/>
        <c:majorTickMark val="out"/>
        <c:minorTickMark val="none"/>
        <c:tickLblPos val="nextTo"/>
        <c:crossAx val="-72588337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倾向</c:v>
                </c:pt>
              </c:strCache>
            </c:strRef>
          </c:tx>
          <c:spPr>
            <a:ln w="28575" cap="rnd">
              <a:solidFill>
                <a:srgbClr val="2E72F1"/>
              </a:solidFill>
              <a:round/>
            </a:ln>
            <a:effectLst/>
          </c:spPr>
          <c:marker>
            <c:symbol val="circle"/>
            <c:size val="10"/>
            <c:spPr>
              <a:solidFill>
                <a:srgbClr val="2E72F1"/>
              </a:solidFill>
              <a:ln w="9525">
                <a:noFill/>
              </a:ln>
              <a:effectLst/>
            </c:spPr>
          </c:marker>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j-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D</c:v>
                </c:pt>
                <c:pt idx="1">
                  <c:v>I</c:v>
                </c:pt>
                <c:pt idx="2">
                  <c:v>S</c:v>
                </c:pt>
                <c:pt idx="3">
                  <c:v>C</c:v>
                </c:pt>
              </c:strCache>
            </c:strRef>
          </c:cat>
          <c:val>
            <c:numRef>
              <c:f>Sheet1!$B$2:$B$5</c:f>
              <c:numCache>
                <c:formatCode>General</c:formatCode>
                <c:ptCount val="4"/>
                <c:pt idx="0">
                  <c:v>40</c:v>
                </c:pt>
                <c:pt idx="1">
                  <c:v>58</c:v>
                </c:pt>
                <c:pt idx="2">
                  <c:v>64</c:v>
                </c:pt>
                <c:pt idx="3">
                  <c:v>55</c:v>
                </c:pt>
              </c:numCache>
            </c:numRef>
          </c:val>
          <c:smooth val="1"/>
          <c:extLst>
            <c:ext xmlns:c16="http://schemas.microsoft.com/office/drawing/2014/chart" uri="{C3380CC4-5D6E-409C-BE32-E72D297353CC}">
              <c16:uniqueId val="{00000000-A485-4C74-B9EA-90945F86F337}"/>
            </c:ext>
          </c:extLst>
        </c:ser>
        <c:dLbls>
          <c:showLegendKey val="0"/>
          <c:showVal val="0"/>
          <c:showCatName val="0"/>
          <c:showSerName val="0"/>
          <c:showPercent val="0"/>
          <c:showBubbleSize val="0"/>
        </c:dLbls>
        <c:marker val="1"/>
        <c:smooth val="0"/>
        <c:axId val="-725887184"/>
        <c:axId val="-725889360"/>
      </c:lineChart>
      <c:catAx>
        <c:axId val="-725887184"/>
        <c:scaling>
          <c:orientation val="minMax"/>
        </c:scaling>
        <c:delete val="0"/>
        <c:axPos val="b"/>
        <c:majorGridlines>
          <c:spPr>
            <a:ln w="9525" cap="flat" cmpd="sng" algn="ctr">
              <a:solidFill>
                <a:schemeClr val="bg1">
                  <a:alpha val="20000"/>
                </a:schemeClr>
              </a:solidFill>
              <a:round/>
            </a:ln>
            <a:effectLst/>
          </c:spPr>
        </c:majorGridlines>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600" b="0" i="0" u="none" strike="noStrike" kern="1200" baseline="0">
                <a:solidFill>
                  <a:srgbClr val="2E72F1"/>
                </a:solidFill>
                <a:latin typeface="+mn-lt"/>
                <a:ea typeface="+mn-ea"/>
                <a:cs typeface="+mn-cs"/>
              </a:defRPr>
            </a:pPr>
            <a:endParaRPr lang="zh-CN"/>
          </a:p>
        </c:txPr>
        <c:crossAx val="-725889360"/>
        <c:crosses val="autoZero"/>
        <c:auto val="1"/>
        <c:lblAlgn val="ctr"/>
        <c:lblOffset val="100"/>
        <c:noMultiLvlLbl val="0"/>
      </c:catAx>
      <c:valAx>
        <c:axId val="-725889360"/>
        <c:scaling>
          <c:orientation val="minMax"/>
          <c:max val="100"/>
        </c:scaling>
        <c:delete val="1"/>
        <c:axPos val="l"/>
        <c:majorGridlines>
          <c:spPr>
            <a:ln w="9525" cap="flat" cmpd="sng" algn="ctr">
              <a:solidFill>
                <a:schemeClr val="bg1">
                  <a:alpha val="20000"/>
                </a:schemeClr>
              </a:solidFill>
              <a:round/>
            </a:ln>
            <a:effectLst/>
          </c:spPr>
        </c:majorGridlines>
        <c:numFmt formatCode="General" sourceLinked="1"/>
        <c:majorTickMark val="out"/>
        <c:minorTickMark val="none"/>
        <c:tickLblPos val="nextTo"/>
        <c:crossAx val="-72588718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转化</c:v>
                </c:pt>
              </c:strCache>
            </c:strRef>
          </c:tx>
          <c:spPr>
            <a:solidFill>
              <a:srgbClr val="2E72F1"/>
            </a:solidFill>
            <a:ln>
              <a:solidFill>
                <a:srgbClr val="2E72F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j-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D</c:v>
                </c:pt>
                <c:pt idx="1">
                  <c:v>I</c:v>
                </c:pt>
                <c:pt idx="2">
                  <c:v>S</c:v>
                </c:pt>
                <c:pt idx="3">
                  <c:v>C</c:v>
                </c:pt>
              </c:strCache>
            </c:strRef>
          </c:cat>
          <c:val>
            <c:numRef>
              <c:f>Sheet1!$B$2:$B$5</c:f>
              <c:numCache>
                <c:formatCode>General</c:formatCode>
                <c:ptCount val="4"/>
                <c:pt idx="0">
                  <c:v>-10</c:v>
                </c:pt>
                <c:pt idx="1">
                  <c:v>17</c:v>
                </c:pt>
                <c:pt idx="2">
                  <c:v>35</c:v>
                </c:pt>
                <c:pt idx="3">
                  <c:v>-40</c:v>
                </c:pt>
              </c:numCache>
            </c:numRef>
          </c:val>
          <c:extLst>
            <c:ext xmlns:c16="http://schemas.microsoft.com/office/drawing/2014/chart" uri="{C3380CC4-5D6E-409C-BE32-E72D297353CC}">
              <c16:uniqueId val="{00000000-F208-441F-8ACF-C39384097318}"/>
            </c:ext>
          </c:extLst>
        </c:ser>
        <c:dLbls>
          <c:showLegendKey val="0"/>
          <c:showVal val="0"/>
          <c:showCatName val="0"/>
          <c:showSerName val="0"/>
          <c:showPercent val="0"/>
          <c:showBubbleSize val="0"/>
        </c:dLbls>
        <c:gapWidth val="150"/>
        <c:overlap val="100"/>
        <c:axId val="-725896432"/>
        <c:axId val="-725875760"/>
      </c:barChart>
      <c:catAx>
        <c:axId val="-725896432"/>
        <c:scaling>
          <c:orientation val="minMax"/>
        </c:scaling>
        <c:delete val="1"/>
        <c:axPos val="b"/>
        <c:majorGridlines>
          <c:spPr>
            <a:ln w="9525" cap="flat" cmpd="sng" algn="ctr">
              <a:solidFill>
                <a:schemeClr val="bg1">
                  <a:alpha val="20000"/>
                </a:schemeClr>
              </a:solidFill>
              <a:round/>
            </a:ln>
            <a:effectLst/>
          </c:spPr>
        </c:majorGridlines>
        <c:numFmt formatCode="General" sourceLinked="1"/>
        <c:majorTickMark val="none"/>
        <c:minorTickMark val="none"/>
        <c:tickLblPos val="nextTo"/>
        <c:crossAx val="-725875760"/>
        <c:crosses val="autoZero"/>
        <c:auto val="1"/>
        <c:lblAlgn val="ctr"/>
        <c:lblOffset val="100"/>
        <c:noMultiLvlLbl val="0"/>
      </c:catAx>
      <c:valAx>
        <c:axId val="-725875760"/>
        <c:scaling>
          <c:orientation val="minMax"/>
          <c:max val="50"/>
          <c:min val="-50"/>
        </c:scaling>
        <c:delete val="1"/>
        <c:axPos val="l"/>
        <c:majorGridlines>
          <c:spPr>
            <a:ln w="9525" cap="flat" cmpd="sng" algn="ctr">
              <a:solidFill>
                <a:schemeClr val="bg1">
                  <a:alpha val="20000"/>
                </a:schemeClr>
              </a:solidFill>
              <a:round/>
            </a:ln>
            <a:effectLst/>
          </c:spPr>
        </c:majorGridlines>
        <c:numFmt formatCode="General" sourceLinked="1"/>
        <c:majorTickMark val="out"/>
        <c:minorTickMark val="none"/>
        <c:tickLblPos val="nextTo"/>
        <c:crossAx val="-7258964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3594003458345619E-2"/>
          <c:y val="2.8657655353458239E-2"/>
          <c:w val="0.97281199308330879"/>
          <c:h val="0.87108253467588659"/>
        </c:manualLayout>
      </c:layout>
      <c:lineChart>
        <c:grouping val="standard"/>
        <c:varyColors val="0"/>
        <c:ser>
          <c:idx val="0"/>
          <c:order val="0"/>
          <c:tx>
            <c:strRef>
              <c:f>Sheet1!$B$1</c:f>
              <c:strCache>
                <c:ptCount val="1"/>
                <c:pt idx="0">
                  <c:v>业绩（亿元）</c:v>
                </c:pt>
              </c:strCache>
            </c:strRef>
          </c:tx>
          <c:spPr>
            <a:ln w="38100" cap="rnd">
              <a:solidFill>
                <a:srgbClr val="2E72F1"/>
              </a:solidFill>
              <a:round/>
            </a:ln>
            <a:effectLst/>
          </c:spPr>
          <c:marker>
            <c:symbol val="circle"/>
            <c:size val="15"/>
            <c:spPr>
              <a:solidFill>
                <a:srgbClr val="2E72F1"/>
              </a:solidFill>
              <a:ln w="38100">
                <a:noFill/>
              </a:ln>
              <a:effectLst/>
            </c:spPr>
          </c:marker>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85000"/>
                        <a:lumOff val="15000"/>
                      </a:schemeClr>
                    </a:solidFill>
                    <a:latin typeface="+mj-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Sheet1!$A$2:$A$9</c:f>
              <c:numCache>
                <c:formatCode>General</c:formatCode>
                <c:ptCount val="8"/>
                <c:pt idx="0">
                  <c:v>2009</c:v>
                </c:pt>
                <c:pt idx="1">
                  <c:v>2010</c:v>
                </c:pt>
                <c:pt idx="2">
                  <c:v>2011</c:v>
                </c:pt>
                <c:pt idx="3">
                  <c:v>2012</c:v>
                </c:pt>
                <c:pt idx="4">
                  <c:v>2013</c:v>
                </c:pt>
                <c:pt idx="5">
                  <c:v>2014</c:v>
                </c:pt>
                <c:pt idx="6">
                  <c:v>2015</c:v>
                </c:pt>
                <c:pt idx="7">
                  <c:v>2016</c:v>
                </c:pt>
              </c:numCache>
            </c:numRef>
          </c:cat>
          <c:val>
            <c:numRef>
              <c:f>Sheet1!$B$2:$B$9</c:f>
              <c:numCache>
                <c:formatCode>General</c:formatCode>
                <c:ptCount val="8"/>
                <c:pt idx="0">
                  <c:v>2</c:v>
                </c:pt>
                <c:pt idx="1">
                  <c:v>6</c:v>
                </c:pt>
                <c:pt idx="2">
                  <c:v>2.5</c:v>
                </c:pt>
                <c:pt idx="3">
                  <c:v>6.2</c:v>
                </c:pt>
                <c:pt idx="4">
                  <c:v>5</c:v>
                </c:pt>
                <c:pt idx="5">
                  <c:v>7</c:v>
                </c:pt>
                <c:pt idx="6">
                  <c:v>3</c:v>
                </c:pt>
                <c:pt idx="7">
                  <c:v>18</c:v>
                </c:pt>
              </c:numCache>
            </c:numRef>
          </c:val>
          <c:smooth val="1"/>
          <c:extLst>
            <c:ext xmlns:c16="http://schemas.microsoft.com/office/drawing/2014/chart" uri="{C3380CC4-5D6E-409C-BE32-E72D297353CC}">
              <c16:uniqueId val="{00000000-D166-4887-ADF6-66A641F1D9BE}"/>
            </c:ext>
          </c:extLst>
        </c:ser>
        <c:dLbls>
          <c:showLegendKey val="0"/>
          <c:showVal val="0"/>
          <c:showCatName val="0"/>
          <c:showSerName val="0"/>
          <c:showPercent val="0"/>
          <c:showBubbleSize val="0"/>
        </c:dLbls>
        <c:marker val="1"/>
        <c:smooth val="0"/>
        <c:axId val="-690733968"/>
        <c:axId val="-690723632"/>
      </c:lineChart>
      <c:catAx>
        <c:axId val="-690733968"/>
        <c:scaling>
          <c:orientation val="minMax"/>
        </c:scaling>
        <c:delete val="0"/>
        <c:axPos val="b"/>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w="9525" cap="flat" cmpd="sng" algn="ctr">
            <a:solidFill>
              <a:schemeClr val="bg1">
                <a:lumMod val="9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85000"/>
                    <a:lumOff val="15000"/>
                  </a:schemeClr>
                </a:solidFill>
                <a:latin typeface="+mn-lt"/>
                <a:ea typeface="+mn-ea"/>
                <a:cs typeface="+mn-cs"/>
              </a:defRPr>
            </a:pPr>
            <a:endParaRPr lang="zh-CN"/>
          </a:p>
        </c:txPr>
        <c:crossAx val="-690723632"/>
        <c:crosses val="autoZero"/>
        <c:auto val="1"/>
        <c:lblAlgn val="ctr"/>
        <c:lblOffset val="100"/>
        <c:noMultiLvlLbl val="0"/>
      </c:catAx>
      <c:valAx>
        <c:axId val="-690723632"/>
        <c:scaling>
          <c:orientation val="minMax"/>
        </c:scaling>
        <c:delete val="1"/>
        <c:axPos val="l"/>
        <c:majorGridlines>
          <c:spPr>
            <a:ln w="9525" cap="flat" cmpd="sng" algn="ctr">
              <a:solidFill>
                <a:schemeClr val="bg1">
                  <a:lumMod val="95000"/>
                </a:schemeClr>
              </a:solidFill>
              <a:round/>
            </a:ln>
            <a:effectLst/>
          </c:spPr>
        </c:majorGridlines>
        <c:numFmt formatCode="General" sourceLinked="1"/>
        <c:majorTickMark val="none"/>
        <c:minorTickMark val="none"/>
        <c:tickLblPos val="nextTo"/>
        <c:crossAx val="-690733968"/>
        <c:crosses val="autoZero"/>
        <c:crossBetween val="between"/>
      </c:valAx>
      <c:spPr>
        <a:noFill/>
        <a:ln>
          <a:solidFill>
            <a:schemeClr val="bg1">
              <a:lumMod val="95000"/>
            </a:schemeClr>
          </a:solid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占比</c:v>
                </c:pt>
              </c:strCache>
            </c:strRef>
          </c:tx>
          <c:spPr>
            <a:blipFill dpi="0" rotWithShape="1">
              <a:blip xmlns:r="http://schemas.openxmlformats.org/officeDocument/2006/relationships" r:embed="rId3"/>
              <a:srcRect/>
              <a:stretch>
                <a:fillRect/>
              </a:stretch>
            </a:blipFill>
            <a:ln>
              <a:noFill/>
            </a:ln>
            <a:effectLst/>
          </c:spPr>
          <c:invertIfNegative val="0"/>
          <c:pictureOptions>
            <c:pictureFormat val="stack"/>
          </c:pictureOptions>
          <c:dPt>
            <c:idx val="0"/>
            <c:invertIfNegative val="0"/>
            <c:bubble3D val="0"/>
            <c:spPr>
              <a:blipFill dpi="0" rotWithShape="1">
                <a:blip xmlns:r="http://schemas.openxmlformats.org/officeDocument/2006/relationships" r:embed="rId3"/>
                <a:srcRect/>
                <a:stretch>
                  <a:fillRect/>
                </a:stretch>
              </a:blipFill>
              <a:ln>
                <a:noFill/>
              </a:ln>
              <a:effectLst/>
            </c:spPr>
            <c:pictureOptions>
              <c:pictureFormat val="stack"/>
            </c:pictureOptions>
            <c:extLst>
              <c:ext xmlns:c16="http://schemas.microsoft.com/office/drawing/2014/chart" uri="{C3380CC4-5D6E-409C-BE32-E72D297353CC}">
                <c16:uniqueId val="{00000003-4945-4231-8F25-5B4D2B2431F8}"/>
              </c:ext>
            </c:extLst>
          </c:dPt>
          <c:dLbls>
            <c:dLbl>
              <c:idx val="0"/>
              <c:spPr>
                <a:noFill/>
                <a:ln>
                  <a:noFill/>
                </a:ln>
                <a:effectLst/>
              </c:spPr>
              <c:txPr>
                <a:bodyPr rot="0" spcFirstLastPara="1" vertOverflow="ellipsis" vert="horz" wrap="square" lIns="38100" tIns="19050" rIns="38100" bIns="19050" anchor="ctr" anchorCtr="1">
                  <a:spAutoFit/>
                </a:bodyPr>
                <a:lstStyle/>
                <a:p>
                  <a:pPr>
                    <a:defRPr sz="3600" b="0" i="0" u="none" strike="noStrike" kern="1200" baseline="0">
                      <a:solidFill>
                        <a:schemeClr val="bg1"/>
                      </a:solidFill>
                      <a:effectLst/>
                      <a:latin typeface="+mj-lt"/>
                      <a:ea typeface="+mn-ea"/>
                      <a:cs typeface="+mn-cs"/>
                    </a:defRPr>
                  </a:pPr>
                  <a:endParaRPr lang="zh-CN"/>
                </a:p>
              </c:txPr>
              <c:dLblPos val="outEnd"/>
              <c:showLegendKey val="0"/>
              <c:showVal val="1"/>
              <c:showCatName val="0"/>
              <c:showSerName val="0"/>
              <c:showPercent val="0"/>
              <c:showBubbleSize val="0"/>
              <c:extLst>
                <c:ext xmlns:c16="http://schemas.microsoft.com/office/drawing/2014/chart" uri="{C3380CC4-5D6E-409C-BE32-E72D297353CC}">
                  <c16:uniqueId val="{00000003-4945-4231-8F25-5B4D2B2431F8}"/>
                </c:ext>
              </c:extLst>
            </c:dLbl>
            <c:spPr>
              <a:noFill/>
              <a:ln>
                <a:noFill/>
              </a:ln>
              <a:effectLst/>
            </c:spPr>
            <c:txPr>
              <a:bodyPr rot="0" spcFirstLastPara="1" vertOverflow="ellipsis" vert="horz" wrap="square" lIns="38100" tIns="19050" rIns="38100" bIns="19050" anchor="ctr" anchorCtr="1">
                <a:spAutoFit/>
              </a:bodyPr>
              <a:lstStyle/>
              <a:p>
                <a:pPr>
                  <a:defRPr sz="4000" b="0" i="0" u="none" strike="noStrike" kern="1200" baseline="0">
                    <a:solidFill>
                      <a:schemeClr val="bg1"/>
                    </a:solidFill>
                    <a:effectLst/>
                    <a:latin typeface="+mj-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百分比</c:v>
                </c:pt>
              </c:strCache>
            </c:strRef>
          </c:cat>
          <c:val>
            <c:numRef>
              <c:f>Sheet1!$B$2</c:f>
              <c:numCache>
                <c:formatCode>0%</c:formatCode>
                <c:ptCount val="1"/>
                <c:pt idx="0">
                  <c:v>0.65</c:v>
                </c:pt>
              </c:numCache>
            </c:numRef>
          </c:val>
          <c:extLst>
            <c:ext xmlns:c16="http://schemas.microsoft.com/office/drawing/2014/chart" uri="{C3380CC4-5D6E-409C-BE32-E72D297353CC}">
              <c16:uniqueId val="{00000000-4945-4231-8F25-5B4D2B2431F8}"/>
            </c:ext>
          </c:extLst>
        </c:ser>
        <c:ser>
          <c:idx val="1"/>
          <c:order val="1"/>
          <c:tx>
            <c:strRef>
              <c:f>Sheet1!$C$1</c:f>
              <c:strCache>
                <c:ptCount val="1"/>
                <c:pt idx="0">
                  <c:v>剩余</c:v>
                </c:pt>
              </c:strCache>
            </c:strRef>
          </c:tx>
          <c:spPr>
            <a:noFill/>
            <a:ln>
              <a:noFill/>
            </a:ln>
            <a:effectLst/>
          </c:spPr>
          <c:invertIfNegative val="0"/>
          <c:cat>
            <c:strRef>
              <c:f>Sheet1!$A$2</c:f>
              <c:strCache>
                <c:ptCount val="1"/>
                <c:pt idx="0">
                  <c:v>百分比</c:v>
                </c:pt>
              </c:strCache>
            </c:strRef>
          </c:cat>
          <c:val>
            <c:numRef>
              <c:f>Sheet1!$C$2</c:f>
              <c:numCache>
                <c:formatCode>0%</c:formatCode>
                <c:ptCount val="1"/>
                <c:pt idx="0">
                  <c:v>0.35</c:v>
                </c:pt>
              </c:numCache>
            </c:numRef>
          </c:val>
          <c:extLst>
            <c:ext xmlns:c16="http://schemas.microsoft.com/office/drawing/2014/chart" uri="{C3380CC4-5D6E-409C-BE32-E72D297353CC}">
              <c16:uniqueId val="{00000001-4945-4231-8F25-5B4D2B2431F8}"/>
            </c:ext>
          </c:extLst>
        </c:ser>
        <c:dLbls>
          <c:showLegendKey val="0"/>
          <c:showVal val="0"/>
          <c:showCatName val="0"/>
          <c:showSerName val="0"/>
          <c:showPercent val="0"/>
          <c:showBubbleSize val="0"/>
        </c:dLbls>
        <c:gapWidth val="0"/>
        <c:overlap val="100"/>
        <c:axId val="-690723088"/>
        <c:axId val="-690738320"/>
      </c:barChart>
      <c:catAx>
        <c:axId val="-690723088"/>
        <c:scaling>
          <c:orientation val="minMax"/>
        </c:scaling>
        <c:delete val="1"/>
        <c:axPos val="b"/>
        <c:numFmt formatCode="General" sourceLinked="1"/>
        <c:majorTickMark val="none"/>
        <c:minorTickMark val="none"/>
        <c:tickLblPos val="nextTo"/>
        <c:crossAx val="-690738320"/>
        <c:crosses val="autoZero"/>
        <c:auto val="1"/>
        <c:lblAlgn val="ctr"/>
        <c:lblOffset val="100"/>
        <c:noMultiLvlLbl val="0"/>
      </c:catAx>
      <c:valAx>
        <c:axId val="-690738320"/>
        <c:scaling>
          <c:orientation val="minMax"/>
          <c:max val="1"/>
          <c:min val="0"/>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alpha val="50000"/>
                  </a:schemeClr>
                </a:solidFill>
                <a:latin typeface="+mn-lt"/>
                <a:ea typeface="+mn-ea"/>
                <a:cs typeface="+mn-cs"/>
              </a:defRPr>
            </a:pPr>
            <a:endParaRPr lang="zh-CN"/>
          </a:p>
        </c:txPr>
        <c:crossAx val="-6907230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23A93C-E567-44B4-B8E8-0FD818C7C83F}" type="datetimeFigureOut">
              <a:rPr lang="zh-CN" altLang="en-US" smtClean="0"/>
              <a:t>2018/12/7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7B6578-AA21-4CD9-B127-DC71555B4EBD}" type="slidenum">
              <a:rPr lang="zh-CN" altLang="en-US" smtClean="0"/>
              <a:t>‹#›</a:t>
            </a:fld>
            <a:endParaRPr lang="zh-CN" altLang="en-US"/>
          </a:p>
        </p:txBody>
      </p:sp>
    </p:spTree>
    <p:extLst>
      <p:ext uri="{BB962C8B-B14F-4D97-AF65-F5344CB8AC3E}">
        <p14:creationId xmlns:p14="http://schemas.microsoft.com/office/powerpoint/2010/main" val="644401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CB368-77EB-4D14-A113-142F5F487E46}" type="slidenum">
              <a:rPr lang="zh-CN" altLang="en-US" smtClean="0"/>
              <a:t>1</a:t>
            </a:fld>
            <a:endParaRPr lang="zh-CN" altLang="en-US"/>
          </a:p>
        </p:txBody>
      </p:sp>
    </p:spTree>
    <p:extLst>
      <p:ext uri="{BB962C8B-B14F-4D97-AF65-F5344CB8AC3E}">
        <p14:creationId xmlns:p14="http://schemas.microsoft.com/office/powerpoint/2010/main" val="938869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CB368-77EB-4D14-A113-142F5F487E46}" type="slidenum">
              <a:rPr lang="zh-CN" altLang="en-US" smtClean="0"/>
              <a:t>11</a:t>
            </a:fld>
            <a:endParaRPr lang="zh-CN" altLang="en-US"/>
          </a:p>
        </p:txBody>
      </p:sp>
    </p:spTree>
    <p:extLst>
      <p:ext uri="{BB962C8B-B14F-4D97-AF65-F5344CB8AC3E}">
        <p14:creationId xmlns:p14="http://schemas.microsoft.com/office/powerpoint/2010/main" val="40726010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CB368-77EB-4D14-A113-142F5F487E46}" type="slidenum">
              <a:rPr lang="zh-CN" altLang="en-US" smtClean="0"/>
              <a:t>12</a:t>
            </a:fld>
            <a:endParaRPr lang="zh-CN" altLang="en-US"/>
          </a:p>
        </p:txBody>
      </p:sp>
    </p:spTree>
    <p:extLst>
      <p:ext uri="{BB962C8B-B14F-4D97-AF65-F5344CB8AC3E}">
        <p14:creationId xmlns:p14="http://schemas.microsoft.com/office/powerpoint/2010/main" val="16131407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CB368-77EB-4D14-A113-142F5F487E46}" type="slidenum">
              <a:rPr lang="zh-CN" altLang="en-US" smtClean="0"/>
              <a:t>13</a:t>
            </a:fld>
            <a:endParaRPr lang="zh-CN" altLang="en-US"/>
          </a:p>
        </p:txBody>
      </p:sp>
    </p:spTree>
    <p:extLst>
      <p:ext uri="{BB962C8B-B14F-4D97-AF65-F5344CB8AC3E}">
        <p14:creationId xmlns:p14="http://schemas.microsoft.com/office/powerpoint/2010/main" val="9382548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CB368-77EB-4D14-A113-142F5F487E46}" type="slidenum">
              <a:rPr lang="zh-CN" altLang="en-US" smtClean="0"/>
              <a:t>14</a:t>
            </a:fld>
            <a:endParaRPr lang="zh-CN" altLang="en-US"/>
          </a:p>
        </p:txBody>
      </p:sp>
    </p:spTree>
    <p:extLst>
      <p:ext uri="{BB962C8B-B14F-4D97-AF65-F5344CB8AC3E}">
        <p14:creationId xmlns:p14="http://schemas.microsoft.com/office/powerpoint/2010/main" val="8596099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CB368-77EB-4D14-A113-142F5F487E46}" type="slidenum">
              <a:rPr lang="zh-CN" altLang="en-US" smtClean="0"/>
              <a:t>15</a:t>
            </a:fld>
            <a:endParaRPr lang="zh-CN" altLang="en-US"/>
          </a:p>
        </p:txBody>
      </p:sp>
    </p:spTree>
    <p:extLst>
      <p:ext uri="{BB962C8B-B14F-4D97-AF65-F5344CB8AC3E}">
        <p14:creationId xmlns:p14="http://schemas.microsoft.com/office/powerpoint/2010/main" val="1157274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CB368-77EB-4D14-A113-142F5F487E46}" type="slidenum">
              <a:rPr lang="zh-CN" altLang="en-US" smtClean="0"/>
              <a:t>16</a:t>
            </a:fld>
            <a:endParaRPr lang="zh-CN" altLang="en-US"/>
          </a:p>
        </p:txBody>
      </p:sp>
    </p:spTree>
    <p:extLst>
      <p:ext uri="{BB962C8B-B14F-4D97-AF65-F5344CB8AC3E}">
        <p14:creationId xmlns:p14="http://schemas.microsoft.com/office/powerpoint/2010/main" val="28908206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CB368-77EB-4D14-A113-142F5F487E46}" type="slidenum">
              <a:rPr lang="zh-CN" altLang="en-US" smtClean="0"/>
              <a:t>17</a:t>
            </a:fld>
            <a:endParaRPr lang="zh-CN" altLang="en-US"/>
          </a:p>
        </p:txBody>
      </p:sp>
    </p:spTree>
    <p:extLst>
      <p:ext uri="{BB962C8B-B14F-4D97-AF65-F5344CB8AC3E}">
        <p14:creationId xmlns:p14="http://schemas.microsoft.com/office/powerpoint/2010/main" val="29105638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CB368-77EB-4D14-A113-142F5F487E46}" type="slidenum">
              <a:rPr lang="zh-CN" altLang="en-US" smtClean="0"/>
              <a:t>18</a:t>
            </a:fld>
            <a:endParaRPr lang="zh-CN" altLang="en-US"/>
          </a:p>
        </p:txBody>
      </p:sp>
    </p:spTree>
    <p:extLst>
      <p:ext uri="{BB962C8B-B14F-4D97-AF65-F5344CB8AC3E}">
        <p14:creationId xmlns:p14="http://schemas.microsoft.com/office/powerpoint/2010/main" val="39165272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CB368-77EB-4D14-A113-142F5F487E46}" type="slidenum">
              <a:rPr lang="zh-CN" altLang="en-US" smtClean="0"/>
              <a:t>20</a:t>
            </a:fld>
            <a:endParaRPr lang="zh-CN" altLang="en-US"/>
          </a:p>
        </p:txBody>
      </p:sp>
    </p:spTree>
    <p:extLst>
      <p:ext uri="{BB962C8B-B14F-4D97-AF65-F5344CB8AC3E}">
        <p14:creationId xmlns:p14="http://schemas.microsoft.com/office/powerpoint/2010/main" val="4291708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CB368-77EB-4D14-A113-142F5F487E46}" type="slidenum">
              <a:rPr lang="zh-CN" altLang="en-US" smtClean="0"/>
              <a:t>22</a:t>
            </a:fld>
            <a:endParaRPr lang="zh-CN" altLang="en-US"/>
          </a:p>
        </p:txBody>
      </p:sp>
    </p:spTree>
    <p:extLst>
      <p:ext uri="{BB962C8B-B14F-4D97-AF65-F5344CB8AC3E}">
        <p14:creationId xmlns:p14="http://schemas.microsoft.com/office/powerpoint/2010/main" val="2943594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CB368-77EB-4D14-A113-142F5F487E46}" type="slidenum">
              <a:rPr lang="zh-CN" altLang="en-US" smtClean="0"/>
              <a:t>2</a:t>
            </a:fld>
            <a:endParaRPr lang="zh-CN" altLang="en-US"/>
          </a:p>
        </p:txBody>
      </p:sp>
    </p:spTree>
    <p:extLst>
      <p:ext uri="{BB962C8B-B14F-4D97-AF65-F5344CB8AC3E}">
        <p14:creationId xmlns:p14="http://schemas.microsoft.com/office/powerpoint/2010/main" val="38674835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CB368-77EB-4D14-A113-142F5F487E46}" type="slidenum">
              <a:rPr lang="zh-CN" altLang="en-US" smtClean="0"/>
              <a:t>25</a:t>
            </a:fld>
            <a:endParaRPr lang="zh-CN" altLang="en-US"/>
          </a:p>
        </p:txBody>
      </p:sp>
    </p:spTree>
    <p:extLst>
      <p:ext uri="{BB962C8B-B14F-4D97-AF65-F5344CB8AC3E}">
        <p14:creationId xmlns:p14="http://schemas.microsoft.com/office/powerpoint/2010/main" val="5035192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CB368-77EB-4D14-A113-142F5F487E46}" type="slidenum">
              <a:rPr lang="zh-CN" altLang="en-US" smtClean="0"/>
              <a:t>26</a:t>
            </a:fld>
            <a:endParaRPr lang="zh-CN" altLang="en-US"/>
          </a:p>
        </p:txBody>
      </p:sp>
    </p:spTree>
    <p:extLst>
      <p:ext uri="{BB962C8B-B14F-4D97-AF65-F5344CB8AC3E}">
        <p14:creationId xmlns:p14="http://schemas.microsoft.com/office/powerpoint/2010/main" val="35749310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CB368-77EB-4D14-A113-142F5F487E46}" type="slidenum">
              <a:rPr lang="zh-CN" altLang="en-US" smtClean="0"/>
              <a:t>28</a:t>
            </a:fld>
            <a:endParaRPr lang="zh-CN" altLang="en-US"/>
          </a:p>
        </p:txBody>
      </p:sp>
    </p:spTree>
    <p:extLst>
      <p:ext uri="{BB962C8B-B14F-4D97-AF65-F5344CB8AC3E}">
        <p14:creationId xmlns:p14="http://schemas.microsoft.com/office/powerpoint/2010/main" val="3008465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CB368-77EB-4D14-A113-142F5F487E46}" type="slidenum">
              <a:rPr lang="zh-CN" altLang="en-US" smtClean="0"/>
              <a:t>31</a:t>
            </a:fld>
            <a:endParaRPr lang="zh-CN" altLang="en-US"/>
          </a:p>
        </p:txBody>
      </p:sp>
    </p:spTree>
    <p:extLst>
      <p:ext uri="{BB962C8B-B14F-4D97-AF65-F5344CB8AC3E}">
        <p14:creationId xmlns:p14="http://schemas.microsoft.com/office/powerpoint/2010/main" val="10419801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CB368-77EB-4D14-A113-142F5F487E46}" type="slidenum">
              <a:rPr lang="zh-CN" altLang="en-US" smtClean="0"/>
              <a:t>32</a:t>
            </a:fld>
            <a:endParaRPr lang="zh-CN" altLang="en-US"/>
          </a:p>
        </p:txBody>
      </p:sp>
    </p:spTree>
    <p:extLst>
      <p:ext uri="{BB962C8B-B14F-4D97-AF65-F5344CB8AC3E}">
        <p14:creationId xmlns:p14="http://schemas.microsoft.com/office/powerpoint/2010/main" val="33073263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CB368-77EB-4D14-A113-142F5F487E46}" type="slidenum">
              <a:rPr lang="zh-CN" altLang="en-US" smtClean="0"/>
              <a:t>33</a:t>
            </a:fld>
            <a:endParaRPr lang="zh-CN" altLang="en-US"/>
          </a:p>
        </p:txBody>
      </p:sp>
    </p:spTree>
    <p:extLst>
      <p:ext uri="{BB962C8B-B14F-4D97-AF65-F5344CB8AC3E}">
        <p14:creationId xmlns:p14="http://schemas.microsoft.com/office/powerpoint/2010/main" val="33198246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CB368-77EB-4D14-A113-142F5F487E46}" type="slidenum">
              <a:rPr lang="zh-CN" altLang="en-US" smtClean="0"/>
              <a:t>34</a:t>
            </a:fld>
            <a:endParaRPr lang="zh-CN" altLang="en-US"/>
          </a:p>
        </p:txBody>
      </p:sp>
    </p:spTree>
    <p:extLst>
      <p:ext uri="{BB962C8B-B14F-4D97-AF65-F5344CB8AC3E}">
        <p14:creationId xmlns:p14="http://schemas.microsoft.com/office/powerpoint/2010/main" val="6839922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CB368-77EB-4D14-A113-142F5F487E46}" type="slidenum">
              <a:rPr lang="zh-CN" altLang="en-US" smtClean="0"/>
              <a:t>35</a:t>
            </a:fld>
            <a:endParaRPr lang="zh-CN" altLang="en-US"/>
          </a:p>
        </p:txBody>
      </p:sp>
    </p:spTree>
    <p:extLst>
      <p:ext uri="{BB962C8B-B14F-4D97-AF65-F5344CB8AC3E}">
        <p14:creationId xmlns:p14="http://schemas.microsoft.com/office/powerpoint/2010/main" val="19639349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CB368-77EB-4D14-A113-142F5F487E46}" type="slidenum">
              <a:rPr lang="zh-CN" altLang="en-US" smtClean="0"/>
              <a:t>36</a:t>
            </a:fld>
            <a:endParaRPr lang="zh-CN" altLang="en-US"/>
          </a:p>
        </p:txBody>
      </p:sp>
    </p:spTree>
    <p:extLst>
      <p:ext uri="{BB962C8B-B14F-4D97-AF65-F5344CB8AC3E}">
        <p14:creationId xmlns:p14="http://schemas.microsoft.com/office/powerpoint/2010/main" val="3024294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CB368-77EB-4D14-A113-142F5F487E46}" type="slidenum">
              <a:rPr lang="zh-CN" altLang="en-US" smtClean="0"/>
              <a:t>37</a:t>
            </a:fld>
            <a:endParaRPr lang="zh-CN" altLang="en-US"/>
          </a:p>
        </p:txBody>
      </p:sp>
    </p:spTree>
    <p:extLst>
      <p:ext uri="{BB962C8B-B14F-4D97-AF65-F5344CB8AC3E}">
        <p14:creationId xmlns:p14="http://schemas.microsoft.com/office/powerpoint/2010/main" val="62263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CB368-77EB-4D14-A113-142F5F487E46}" type="slidenum">
              <a:rPr lang="zh-CN" altLang="en-US" smtClean="0"/>
              <a:t>4</a:t>
            </a:fld>
            <a:endParaRPr lang="zh-CN" altLang="en-US"/>
          </a:p>
        </p:txBody>
      </p:sp>
    </p:spTree>
    <p:extLst>
      <p:ext uri="{BB962C8B-B14F-4D97-AF65-F5344CB8AC3E}">
        <p14:creationId xmlns:p14="http://schemas.microsoft.com/office/powerpoint/2010/main" val="30727228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CB368-77EB-4D14-A113-142F5F487E46}" type="slidenum">
              <a:rPr lang="zh-CN" altLang="en-US" smtClean="0"/>
              <a:t>38</a:t>
            </a:fld>
            <a:endParaRPr lang="zh-CN" altLang="en-US"/>
          </a:p>
        </p:txBody>
      </p:sp>
    </p:spTree>
    <p:extLst>
      <p:ext uri="{BB962C8B-B14F-4D97-AF65-F5344CB8AC3E}">
        <p14:creationId xmlns:p14="http://schemas.microsoft.com/office/powerpoint/2010/main" val="13463890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CB368-77EB-4D14-A113-142F5F487E46}" type="slidenum">
              <a:rPr lang="zh-CN" altLang="en-US" smtClean="0"/>
              <a:t>39</a:t>
            </a:fld>
            <a:endParaRPr lang="zh-CN" altLang="en-US"/>
          </a:p>
        </p:txBody>
      </p:sp>
    </p:spTree>
    <p:extLst>
      <p:ext uri="{BB962C8B-B14F-4D97-AF65-F5344CB8AC3E}">
        <p14:creationId xmlns:p14="http://schemas.microsoft.com/office/powerpoint/2010/main" val="15563971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CB368-77EB-4D14-A113-142F5F487E46}" type="slidenum">
              <a:rPr lang="zh-CN" altLang="en-US" smtClean="0"/>
              <a:t>40</a:t>
            </a:fld>
            <a:endParaRPr lang="zh-CN" altLang="en-US"/>
          </a:p>
        </p:txBody>
      </p:sp>
    </p:spTree>
    <p:extLst>
      <p:ext uri="{BB962C8B-B14F-4D97-AF65-F5344CB8AC3E}">
        <p14:creationId xmlns:p14="http://schemas.microsoft.com/office/powerpoint/2010/main" val="34284522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CB368-77EB-4D14-A113-142F5F487E46}" type="slidenum">
              <a:rPr lang="zh-CN" altLang="en-US" smtClean="0"/>
              <a:t>41</a:t>
            </a:fld>
            <a:endParaRPr lang="zh-CN" altLang="en-US"/>
          </a:p>
        </p:txBody>
      </p:sp>
    </p:spTree>
    <p:extLst>
      <p:ext uri="{BB962C8B-B14F-4D97-AF65-F5344CB8AC3E}">
        <p14:creationId xmlns:p14="http://schemas.microsoft.com/office/powerpoint/2010/main" val="40769724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CB368-77EB-4D14-A113-142F5F487E46}" type="slidenum">
              <a:rPr lang="zh-CN" altLang="en-US" smtClean="0"/>
              <a:t>42</a:t>
            </a:fld>
            <a:endParaRPr lang="zh-CN" altLang="en-US"/>
          </a:p>
        </p:txBody>
      </p:sp>
    </p:spTree>
    <p:extLst>
      <p:ext uri="{BB962C8B-B14F-4D97-AF65-F5344CB8AC3E}">
        <p14:creationId xmlns:p14="http://schemas.microsoft.com/office/powerpoint/2010/main" val="16790639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CB368-77EB-4D14-A113-142F5F487E46}" type="slidenum">
              <a:rPr lang="zh-CN" altLang="en-US" smtClean="0"/>
              <a:t>43</a:t>
            </a:fld>
            <a:endParaRPr lang="zh-CN" altLang="en-US"/>
          </a:p>
        </p:txBody>
      </p:sp>
    </p:spTree>
    <p:extLst>
      <p:ext uri="{BB962C8B-B14F-4D97-AF65-F5344CB8AC3E}">
        <p14:creationId xmlns:p14="http://schemas.microsoft.com/office/powerpoint/2010/main" val="7486766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CB368-77EB-4D14-A113-142F5F487E46}" type="slidenum">
              <a:rPr lang="zh-CN" altLang="en-US" smtClean="0"/>
              <a:t>44</a:t>
            </a:fld>
            <a:endParaRPr lang="zh-CN" altLang="en-US"/>
          </a:p>
        </p:txBody>
      </p:sp>
    </p:spTree>
    <p:extLst>
      <p:ext uri="{BB962C8B-B14F-4D97-AF65-F5344CB8AC3E}">
        <p14:creationId xmlns:p14="http://schemas.microsoft.com/office/powerpoint/2010/main" val="41694203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CB368-77EB-4D14-A113-142F5F487E46}" type="slidenum">
              <a:rPr lang="zh-CN" altLang="en-US" smtClean="0"/>
              <a:t>45</a:t>
            </a:fld>
            <a:endParaRPr lang="zh-CN" altLang="en-US"/>
          </a:p>
        </p:txBody>
      </p:sp>
    </p:spTree>
    <p:extLst>
      <p:ext uri="{BB962C8B-B14F-4D97-AF65-F5344CB8AC3E}">
        <p14:creationId xmlns:p14="http://schemas.microsoft.com/office/powerpoint/2010/main" val="30791459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CB368-77EB-4D14-A113-142F5F487E46}" type="slidenum">
              <a:rPr lang="zh-CN" altLang="en-US" smtClean="0"/>
              <a:t>46</a:t>
            </a:fld>
            <a:endParaRPr lang="zh-CN" altLang="en-US"/>
          </a:p>
        </p:txBody>
      </p:sp>
    </p:spTree>
    <p:extLst>
      <p:ext uri="{BB962C8B-B14F-4D97-AF65-F5344CB8AC3E}">
        <p14:creationId xmlns:p14="http://schemas.microsoft.com/office/powerpoint/2010/main" val="36319036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CB368-77EB-4D14-A113-142F5F487E46}" type="slidenum">
              <a:rPr lang="zh-CN" altLang="en-US" smtClean="0"/>
              <a:t>47</a:t>
            </a:fld>
            <a:endParaRPr lang="zh-CN" altLang="en-US"/>
          </a:p>
        </p:txBody>
      </p:sp>
    </p:spTree>
    <p:extLst>
      <p:ext uri="{BB962C8B-B14F-4D97-AF65-F5344CB8AC3E}">
        <p14:creationId xmlns:p14="http://schemas.microsoft.com/office/powerpoint/2010/main" val="3029730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CB368-77EB-4D14-A113-142F5F487E46}" type="slidenum">
              <a:rPr lang="zh-CN" altLang="en-US" smtClean="0"/>
              <a:t>5</a:t>
            </a:fld>
            <a:endParaRPr lang="zh-CN" altLang="en-US"/>
          </a:p>
        </p:txBody>
      </p:sp>
    </p:spTree>
    <p:extLst>
      <p:ext uri="{BB962C8B-B14F-4D97-AF65-F5344CB8AC3E}">
        <p14:creationId xmlns:p14="http://schemas.microsoft.com/office/powerpoint/2010/main" val="15413332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CB368-77EB-4D14-A113-142F5F487E46}" type="slidenum">
              <a:rPr lang="zh-CN" altLang="en-US" smtClean="0"/>
              <a:t>48</a:t>
            </a:fld>
            <a:endParaRPr lang="zh-CN" altLang="en-US"/>
          </a:p>
        </p:txBody>
      </p:sp>
    </p:spTree>
    <p:extLst>
      <p:ext uri="{BB962C8B-B14F-4D97-AF65-F5344CB8AC3E}">
        <p14:creationId xmlns:p14="http://schemas.microsoft.com/office/powerpoint/2010/main" val="41110364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CB368-77EB-4D14-A113-142F5F487E46}" type="slidenum">
              <a:rPr lang="zh-CN" altLang="en-US" smtClean="0"/>
              <a:t>49</a:t>
            </a:fld>
            <a:endParaRPr lang="zh-CN" altLang="en-US"/>
          </a:p>
        </p:txBody>
      </p:sp>
    </p:spTree>
    <p:extLst>
      <p:ext uri="{BB962C8B-B14F-4D97-AF65-F5344CB8AC3E}">
        <p14:creationId xmlns:p14="http://schemas.microsoft.com/office/powerpoint/2010/main" val="7133909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CB368-77EB-4D14-A113-142F5F487E46}" type="slidenum">
              <a:rPr lang="zh-CN" altLang="en-US" smtClean="0"/>
              <a:t>50</a:t>
            </a:fld>
            <a:endParaRPr lang="zh-CN" altLang="en-US"/>
          </a:p>
        </p:txBody>
      </p:sp>
    </p:spTree>
    <p:extLst>
      <p:ext uri="{BB962C8B-B14F-4D97-AF65-F5344CB8AC3E}">
        <p14:creationId xmlns:p14="http://schemas.microsoft.com/office/powerpoint/2010/main" val="5784498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CB368-77EB-4D14-A113-142F5F487E46}" type="slidenum">
              <a:rPr lang="zh-CN" altLang="en-US" smtClean="0"/>
              <a:t>51</a:t>
            </a:fld>
            <a:endParaRPr lang="zh-CN" altLang="en-US"/>
          </a:p>
        </p:txBody>
      </p:sp>
    </p:spTree>
    <p:extLst>
      <p:ext uri="{BB962C8B-B14F-4D97-AF65-F5344CB8AC3E}">
        <p14:creationId xmlns:p14="http://schemas.microsoft.com/office/powerpoint/2010/main" val="11108725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CB368-77EB-4D14-A113-142F5F487E46}" type="slidenum">
              <a:rPr lang="zh-CN" altLang="en-US" smtClean="0"/>
              <a:t>52</a:t>
            </a:fld>
            <a:endParaRPr lang="zh-CN" altLang="en-US"/>
          </a:p>
        </p:txBody>
      </p:sp>
    </p:spTree>
    <p:extLst>
      <p:ext uri="{BB962C8B-B14F-4D97-AF65-F5344CB8AC3E}">
        <p14:creationId xmlns:p14="http://schemas.microsoft.com/office/powerpoint/2010/main" val="18521296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CB368-77EB-4D14-A113-142F5F487E46}" type="slidenum">
              <a:rPr lang="zh-CN" altLang="en-US" smtClean="0"/>
              <a:t>53</a:t>
            </a:fld>
            <a:endParaRPr lang="zh-CN" altLang="en-US"/>
          </a:p>
        </p:txBody>
      </p:sp>
    </p:spTree>
    <p:extLst>
      <p:ext uri="{BB962C8B-B14F-4D97-AF65-F5344CB8AC3E}">
        <p14:creationId xmlns:p14="http://schemas.microsoft.com/office/powerpoint/2010/main" val="892300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CB368-77EB-4D14-A113-142F5F487E46}" type="slidenum">
              <a:rPr lang="zh-CN" altLang="en-US" smtClean="0"/>
              <a:t>6</a:t>
            </a:fld>
            <a:endParaRPr lang="zh-CN" altLang="en-US"/>
          </a:p>
        </p:txBody>
      </p:sp>
    </p:spTree>
    <p:extLst>
      <p:ext uri="{BB962C8B-B14F-4D97-AF65-F5344CB8AC3E}">
        <p14:creationId xmlns:p14="http://schemas.microsoft.com/office/powerpoint/2010/main" val="131234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CB368-77EB-4D14-A113-142F5F487E46}" type="slidenum">
              <a:rPr lang="zh-CN" altLang="en-US" smtClean="0"/>
              <a:t>7</a:t>
            </a:fld>
            <a:endParaRPr lang="zh-CN" altLang="en-US"/>
          </a:p>
        </p:txBody>
      </p:sp>
    </p:spTree>
    <p:extLst>
      <p:ext uri="{BB962C8B-B14F-4D97-AF65-F5344CB8AC3E}">
        <p14:creationId xmlns:p14="http://schemas.microsoft.com/office/powerpoint/2010/main" val="214178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CB368-77EB-4D14-A113-142F5F487E46}" type="slidenum">
              <a:rPr lang="zh-CN" altLang="en-US" smtClean="0"/>
              <a:t>8</a:t>
            </a:fld>
            <a:endParaRPr lang="zh-CN" altLang="en-US"/>
          </a:p>
        </p:txBody>
      </p:sp>
    </p:spTree>
    <p:extLst>
      <p:ext uri="{BB962C8B-B14F-4D97-AF65-F5344CB8AC3E}">
        <p14:creationId xmlns:p14="http://schemas.microsoft.com/office/powerpoint/2010/main" val="4195202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CB368-77EB-4D14-A113-142F5F487E46}" type="slidenum">
              <a:rPr lang="zh-CN" altLang="en-US" smtClean="0"/>
              <a:t>9</a:t>
            </a:fld>
            <a:endParaRPr lang="zh-CN" altLang="en-US"/>
          </a:p>
        </p:txBody>
      </p:sp>
    </p:spTree>
    <p:extLst>
      <p:ext uri="{BB962C8B-B14F-4D97-AF65-F5344CB8AC3E}">
        <p14:creationId xmlns:p14="http://schemas.microsoft.com/office/powerpoint/2010/main" val="2707172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CB368-77EB-4D14-A113-142F5F487E46}" type="slidenum">
              <a:rPr lang="zh-CN" altLang="en-US" smtClean="0"/>
              <a:t>10</a:t>
            </a:fld>
            <a:endParaRPr lang="zh-CN" altLang="en-US"/>
          </a:p>
        </p:txBody>
      </p:sp>
    </p:spTree>
    <p:extLst>
      <p:ext uri="{BB962C8B-B14F-4D97-AF65-F5344CB8AC3E}">
        <p14:creationId xmlns:p14="http://schemas.microsoft.com/office/powerpoint/2010/main" val="2919285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jpg"/><Relationship Id="rId4" Type="http://schemas.microsoft.com/office/2007/relationships/hdphoto" Target="../media/hdphoto1.wdp"/></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7_1">
    <p:spTree>
      <p:nvGrpSpPr>
        <p:cNvPr id="1" name=""/>
        <p:cNvGrpSpPr/>
        <p:nvPr/>
      </p:nvGrpSpPr>
      <p:grpSpPr>
        <a:xfrm>
          <a:off x="0" y="0"/>
          <a:ext cx="0" cy="0"/>
          <a:chOff x="0" y="0"/>
          <a:chExt cx="0" cy="0"/>
        </a:xfrm>
      </p:grpSpPr>
      <p:cxnSp>
        <p:nvCxnSpPr>
          <p:cNvPr id="5" name="直接连接符 4"/>
          <p:cNvCxnSpPr/>
          <p:nvPr userDrawn="1"/>
        </p:nvCxnSpPr>
        <p:spPr>
          <a:xfrm>
            <a:off x="4767943" y="1088573"/>
            <a:ext cx="265611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userDrawn="1"/>
        </p:nvGrpSpPr>
        <p:grpSpPr>
          <a:xfrm rot="2700000">
            <a:off x="5752185" y="6515496"/>
            <a:ext cx="690555" cy="683721"/>
            <a:chOff x="694584" y="653005"/>
            <a:chExt cx="579044" cy="573314"/>
          </a:xfrm>
        </p:grpSpPr>
        <p:cxnSp>
          <p:nvCxnSpPr>
            <p:cNvPr id="7" name="直接连接符 6"/>
            <p:cNvCxnSpPr/>
            <p:nvPr/>
          </p:nvCxnSpPr>
          <p:spPr>
            <a:xfrm flipH="1">
              <a:off x="700314" y="653005"/>
              <a:ext cx="573314" cy="0"/>
            </a:xfrm>
            <a:prstGeom prst="line">
              <a:avLst/>
            </a:prstGeom>
            <a:ln>
              <a:solidFill>
                <a:schemeClr val="bg1">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5400000" flipV="1">
              <a:off x="407927" y="939662"/>
              <a:ext cx="573314" cy="0"/>
            </a:xfrm>
            <a:prstGeom prst="line">
              <a:avLst/>
            </a:prstGeom>
            <a:ln>
              <a:solidFill>
                <a:schemeClr val="bg1">
                  <a:lumMod val="75000"/>
                </a:schemeClr>
              </a:solidFill>
              <a:headEnd type="oval"/>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userDrawn="1"/>
        </p:nvGrpSpPr>
        <p:grpSpPr>
          <a:xfrm rot="2700000">
            <a:off x="5949766" y="-147400"/>
            <a:ext cx="294551" cy="295335"/>
            <a:chOff x="700314" y="653005"/>
            <a:chExt cx="573314" cy="574840"/>
          </a:xfrm>
        </p:grpSpPr>
        <p:cxnSp>
          <p:nvCxnSpPr>
            <p:cNvPr id="13" name="直接连接符 12"/>
            <p:cNvCxnSpPr/>
            <p:nvPr/>
          </p:nvCxnSpPr>
          <p:spPr>
            <a:xfrm>
              <a:off x="700314" y="1227845"/>
              <a:ext cx="573314" cy="0"/>
            </a:xfrm>
            <a:prstGeom prst="line">
              <a:avLst/>
            </a:prstGeom>
            <a:ln>
              <a:solidFill>
                <a:schemeClr val="bg1">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16200000">
              <a:off x="986971" y="939662"/>
              <a:ext cx="573314" cy="0"/>
            </a:xfrm>
            <a:prstGeom prst="line">
              <a:avLst/>
            </a:prstGeom>
            <a:ln>
              <a:solidFill>
                <a:schemeClr val="bg1">
                  <a:lumMod val="75000"/>
                </a:schemeClr>
              </a:solidFill>
              <a:headEnd type="oval"/>
            </a:ln>
          </p:spPr>
          <p:style>
            <a:lnRef idx="1">
              <a:schemeClr val="accent1"/>
            </a:lnRef>
            <a:fillRef idx="0">
              <a:schemeClr val="accent1"/>
            </a:fillRef>
            <a:effectRef idx="0">
              <a:schemeClr val="accent1"/>
            </a:effectRef>
            <a:fontRef idx="minor">
              <a:schemeClr val="tx1"/>
            </a:fontRef>
          </p:style>
        </p:cxnSp>
      </p:grpSp>
      <p:sp>
        <p:nvSpPr>
          <p:cNvPr id="16" name="灯片编号占位符 5"/>
          <p:cNvSpPr>
            <a:spLocks noGrp="1"/>
          </p:cNvSpPr>
          <p:nvPr>
            <p:ph type="sldNum" sz="quarter" idx="4"/>
          </p:nvPr>
        </p:nvSpPr>
        <p:spPr>
          <a:xfrm>
            <a:off x="5778500" y="6457948"/>
            <a:ext cx="635000" cy="365125"/>
          </a:xfrm>
          <a:prstGeom prst="rect">
            <a:avLst/>
          </a:prstGeom>
        </p:spPr>
        <p:txBody>
          <a:bodyPr vert="horz" lIns="91440" tIns="45720" rIns="91440" bIns="45720" rtlCol="0" anchor="ctr"/>
          <a:lstStyle>
            <a:lvl1pPr algn="ctr">
              <a:defRPr sz="1200">
                <a:solidFill>
                  <a:schemeClr val="tx1">
                    <a:lumMod val="85000"/>
                    <a:lumOff val="15000"/>
                  </a:schemeClr>
                </a:solidFill>
              </a:defRPr>
            </a:lvl1pPr>
          </a:lstStyle>
          <a:p>
            <a:fld id="{1F5CC37B-1831-43FE-9A12-B1B87707C083}" type="slidenum">
              <a:rPr lang="zh-CN" altLang="en-US" smtClean="0"/>
              <a:pPr/>
              <a:t>‹#›</a:t>
            </a:fld>
            <a:endParaRPr lang="zh-CN" altLang="en-US"/>
          </a:p>
        </p:txBody>
      </p:sp>
      <p:cxnSp>
        <p:nvCxnSpPr>
          <p:cNvPr id="17" name="直接连接符 16"/>
          <p:cNvCxnSpPr/>
          <p:nvPr userDrawn="1"/>
        </p:nvCxnSpPr>
        <p:spPr>
          <a:xfrm>
            <a:off x="6008915" y="6749594"/>
            <a:ext cx="174171" cy="0"/>
          </a:xfrm>
          <a:prstGeom prst="line">
            <a:avLst/>
          </a:prstGeom>
          <a:ln>
            <a:solidFill>
              <a:srgbClr val="2E72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3055835"/>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1">
    <p:spTree>
      <p:nvGrpSpPr>
        <p:cNvPr id="1" name=""/>
        <p:cNvGrpSpPr/>
        <p:nvPr/>
      </p:nvGrpSpPr>
      <p:grpSpPr>
        <a:xfrm>
          <a:off x="0" y="0"/>
          <a:ext cx="0" cy="0"/>
          <a:chOff x="0" y="0"/>
          <a:chExt cx="0" cy="0"/>
        </a:xfrm>
      </p:grpSpPr>
      <p:sp>
        <p:nvSpPr>
          <p:cNvPr id="6" name="图片占位符 4"/>
          <p:cNvSpPr>
            <a:spLocks noGrp="1"/>
          </p:cNvSpPr>
          <p:nvPr>
            <p:ph type="pic" sz="quarter" idx="14" hasCustomPrompt="1"/>
          </p:nvPr>
        </p:nvSpPr>
        <p:spPr>
          <a:xfrm>
            <a:off x="153625" y="130627"/>
            <a:ext cx="4099061" cy="6574975"/>
          </a:xfrm>
          <a:prstGeom prst="rect">
            <a:avLst/>
          </a:prstGeom>
          <a:solidFill>
            <a:srgbClr val="2E72F1"/>
          </a:solidFill>
          <a:ln w="19050">
            <a:noFill/>
          </a:ln>
        </p:spPr>
        <p:txBody>
          <a:bodyPr anchor="ctr" anchorCtr="1"/>
          <a:lstStyle>
            <a:lvl1pPr marL="0" indent="0" algn="ctr">
              <a:buNone/>
              <a:defRPr sz="1800">
                <a:solidFill>
                  <a:schemeClr val="tx1">
                    <a:lumMod val="85000"/>
                    <a:lumOff val="15000"/>
                  </a:schemeClr>
                </a:solidFill>
                <a:latin typeface="+mj-ea"/>
                <a:ea typeface="+mj-ea"/>
              </a:defRPr>
            </a:lvl1pPr>
          </a:lstStyle>
          <a:p>
            <a:r>
              <a:rPr lang="zh-CN" altLang="en-US"/>
              <a:t>点击插入图片</a:t>
            </a:r>
          </a:p>
        </p:txBody>
      </p:sp>
    </p:spTree>
    <p:extLst>
      <p:ext uri="{BB962C8B-B14F-4D97-AF65-F5344CB8AC3E}">
        <p14:creationId xmlns:p14="http://schemas.microsoft.com/office/powerpoint/2010/main" val="2018940753"/>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标题幻灯片">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11000">
                <a:schemeClr val="tx1">
                  <a:lumMod val="85000"/>
                  <a:lumOff val="15000"/>
                </a:schemeClr>
              </a:gs>
              <a:gs pos="100000">
                <a:schemeClr val="tx1">
                  <a:lumMod val="95000"/>
                  <a:lumOff val="5000"/>
                </a:schemeClr>
              </a:gs>
            </a:gsLst>
            <a:path path="circle">
              <a:fillToRect l="50000" t="50000" r="50000" b="50000"/>
            </a:path>
            <a:tileRect/>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3" name="直接连接符 2"/>
          <p:cNvCxnSpPr/>
          <p:nvPr userDrawn="1"/>
        </p:nvCxnSpPr>
        <p:spPr>
          <a:xfrm>
            <a:off x="4767943" y="1088573"/>
            <a:ext cx="265611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userDrawn="1"/>
        </p:nvGrpSpPr>
        <p:grpSpPr>
          <a:xfrm rot="2700000">
            <a:off x="5949766" y="-147400"/>
            <a:ext cx="294551" cy="295335"/>
            <a:chOff x="700314" y="653005"/>
            <a:chExt cx="573314" cy="574840"/>
          </a:xfrm>
        </p:grpSpPr>
        <p:cxnSp>
          <p:nvCxnSpPr>
            <p:cNvPr id="13" name="直接连接符 12"/>
            <p:cNvCxnSpPr/>
            <p:nvPr/>
          </p:nvCxnSpPr>
          <p:spPr>
            <a:xfrm>
              <a:off x="700314" y="1227845"/>
              <a:ext cx="573314" cy="0"/>
            </a:xfrm>
            <a:prstGeom prst="line">
              <a:avLst/>
            </a:prstGeom>
            <a:ln>
              <a:solidFill>
                <a:schemeClr val="bg1">
                  <a:alpha val="50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16200000">
              <a:off x="986971" y="939662"/>
              <a:ext cx="573314" cy="0"/>
            </a:xfrm>
            <a:prstGeom prst="line">
              <a:avLst/>
            </a:prstGeom>
            <a:ln>
              <a:solidFill>
                <a:schemeClr val="bg1">
                  <a:alpha val="50000"/>
                </a:schemeClr>
              </a:solidFill>
              <a:headEnd type="ova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userDrawn="1"/>
        </p:nvGrpSpPr>
        <p:grpSpPr>
          <a:xfrm rot="2700000">
            <a:off x="5752185" y="6515496"/>
            <a:ext cx="690555" cy="683721"/>
            <a:chOff x="694584" y="653005"/>
            <a:chExt cx="579044" cy="573314"/>
          </a:xfrm>
        </p:grpSpPr>
        <p:cxnSp>
          <p:nvCxnSpPr>
            <p:cNvPr id="17" name="直接连接符 16"/>
            <p:cNvCxnSpPr/>
            <p:nvPr/>
          </p:nvCxnSpPr>
          <p:spPr>
            <a:xfrm flipH="1">
              <a:off x="700314" y="653005"/>
              <a:ext cx="573314" cy="0"/>
            </a:xfrm>
            <a:prstGeom prst="line">
              <a:avLst/>
            </a:prstGeom>
            <a:ln>
              <a:solidFill>
                <a:srgbClr val="2E72F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5400000" flipV="1">
              <a:off x="407927" y="939662"/>
              <a:ext cx="573314" cy="0"/>
            </a:xfrm>
            <a:prstGeom prst="line">
              <a:avLst/>
            </a:prstGeom>
            <a:ln>
              <a:solidFill>
                <a:srgbClr val="2E72F1"/>
              </a:solidFill>
              <a:headEnd type="oval"/>
            </a:ln>
          </p:spPr>
          <p:style>
            <a:lnRef idx="1">
              <a:schemeClr val="accent1"/>
            </a:lnRef>
            <a:fillRef idx="0">
              <a:schemeClr val="accent1"/>
            </a:fillRef>
            <a:effectRef idx="0">
              <a:schemeClr val="accent1"/>
            </a:effectRef>
            <a:fontRef idx="minor">
              <a:schemeClr val="tx1"/>
            </a:fontRef>
          </p:style>
        </p:cxnSp>
      </p:grpSp>
      <p:sp>
        <p:nvSpPr>
          <p:cNvPr id="21" name="灯片编号占位符 5"/>
          <p:cNvSpPr>
            <a:spLocks noGrp="1"/>
          </p:cNvSpPr>
          <p:nvPr>
            <p:ph type="sldNum" sz="quarter" idx="4"/>
          </p:nvPr>
        </p:nvSpPr>
        <p:spPr>
          <a:xfrm>
            <a:off x="5778500" y="6457948"/>
            <a:ext cx="635000" cy="365125"/>
          </a:xfrm>
          <a:prstGeom prst="rect">
            <a:avLst/>
          </a:prstGeom>
        </p:spPr>
        <p:txBody>
          <a:bodyPr vert="horz" lIns="91440" tIns="45720" rIns="91440" bIns="45720" rtlCol="0" anchor="ctr"/>
          <a:lstStyle>
            <a:lvl1pPr algn="ctr">
              <a:defRPr sz="1200">
                <a:solidFill>
                  <a:schemeClr val="bg1"/>
                </a:solidFill>
              </a:defRPr>
            </a:lvl1pPr>
          </a:lstStyle>
          <a:p>
            <a:fld id="{1F5CC37B-1831-43FE-9A12-B1B87707C083}" type="slidenum">
              <a:rPr lang="zh-CN" altLang="en-US" smtClean="0"/>
              <a:pPr/>
              <a:t>‹#›</a:t>
            </a:fld>
            <a:endParaRPr lang="zh-CN" altLang="en-US"/>
          </a:p>
        </p:txBody>
      </p:sp>
      <p:cxnSp>
        <p:nvCxnSpPr>
          <p:cNvPr id="22" name="直接连接符 21"/>
          <p:cNvCxnSpPr/>
          <p:nvPr userDrawn="1"/>
        </p:nvCxnSpPr>
        <p:spPr>
          <a:xfrm>
            <a:off x="6008915" y="6749594"/>
            <a:ext cx="174171" cy="0"/>
          </a:xfrm>
          <a:prstGeom prst="line">
            <a:avLst/>
          </a:prstGeom>
          <a:ln>
            <a:solidFill>
              <a:srgbClr val="2E72F1"/>
            </a:solidFill>
          </a:ln>
        </p:spPr>
        <p:style>
          <a:lnRef idx="1">
            <a:schemeClr val="accent1"/>
          </a:lnRef>
          <a:fillRef idx="0">
            <a:schemeClr val="accent1"/>
          </a:fillRef>
          <a:effectRef idx="0">
            <a:schemeClr val="accent1"/>
          </a:effectRef>
          <a:fontRef idx="minor">
            <a:schemeClr val="tx1"/>
          </a:fontRef>
        </p:style>
      </p:cxnSp>
      <p:sp>
        <p:nvSpPr>
          <p:cNvPr id="18" name="图片占位符 4"/>
          <p:cNvSpPr>
            <a:spLocks noGrp="1"/>
          </p:cNvSpPr>
          <p:nvPr>
            <p:ph type="pic" sz="quarter" idx="14" hasCustomPrompt="1"/>
          </p:nvPr>
        </p:nvSpPr>
        <p:spPr>
          <a:xfrm>
            <a:off x="1179285" y="1843316"/>
            <a:ext cx="1930399" cy="1930399"/>
          </a:xfrm>
          <a:prstGeom prst="ellipse">
            <a:avLst/>
          </a:prstGeom>
          <a:solidFill>
            <a:srgbClr val="2E72F1"/>
          </a:solidFill>
          <a:ln w="38100">
            <a:solidFill>
              <a:schemeClr val="bg1"/>
            </a:solidFill>
          </a:ln>
        </p:spPr>
        <p:txBody>
          <a:bodyPr anchor="ctr" anchorCtr="1"/>
          <a:lstStyle>
            <a:lvl1pPr marL="0" indent="0" algn="ctr">
              <a:buNone/>
              <a:defRPr sz="1800">
                <a:solidFill>
                  <a:schemeClr val="tx1">
                    <a:lumMod val="85000"/>
                    <a:lumOff val="15000"/>
                  </a:schemeClr>
                </a:solidFill>
                <a:latin typeface="+mj-ea"/>
                <a:ea typeface="+mj-ea"/>
              </a:defRPr>
            </a:lvl1pPr>
          </a:lstStyle>
          <a:p>
            <a:r>
              <a:rPr lang="zh-CN" altLang="en-US"/>
              <a:t>点击插入</a:t>
            </a:r>
            <a:endParaRPr lang="en-US" altLang="zh-CN"/>
          </a:p>
          <a:p>
            <a:r>
              <a:rPr lang="zh-CN" altLang="en-US"/>
              <a:t>头像</a:t>
            </a:r>
          </a:p>
        </p:txBody>
      </p:sp>
      <p:sp>
        <p:nvSpPr>
          <p:cNvPr id="20" name="图片占位符 4"/>
          <p:cNvSpPr>
            <a:spLocks noGrp="1"/>
          </p:cNvSpPr>
          <p:nvPr>
            <p:ph type="pic" sz="quarter" idx="15" hasCustomPrompt="1"/>
          </p:nvPr>
        </p:nvSpPr>
        <p:spPr>
          <a:xfrm>
            <a:off x="3813629" y="1840255"/>
            <a:ext cx="1930399" cy="1930399"/>
          </a:xfrm>
          <a:prstGeom prst="ellipse">
            <a:avLst/>
          </a:prstGeom>
          <a:solidFill>
            <a:srgbClr val="2E72F1"/>
          </a:solidFill>
          <a:ln w="38100">
            <a:solidFill>
              <a:schemeClr val="bg1"/>
            </a:solidFill>
          </a:ln>
        </p:spPr>
        <p:txBody>
          <a:bodyPr anchor="ctr" anchorCtr="1"/>
          <a:lstStyle>
            <a:lvl1pPr marL="0" indent="0" algn="ctr">
              <a:buNone/>
              <a:defRPr sz="1800">
                <a:solidFill>
                  <a:schemeClr val="tx1">
                    <a:lumMod val="85000"/>
                    <a:lumOff val="15000"/>
                  </a:schemeClr>
                </a:solidFill>
                <a:latin typeface="+mj-ea"/>
                <a:ea typeface="+mj-ea"/>
              </a:defRPr>
            </a:lvl1pPr>
          </a:lstStyle>
          <a:p>
            <a:r>
              <a:rPr lang="zh-CN" altLang="en-US"/>
              <a:t>点击插入</a:t>
            </a:r>
            <a:endParaRPr lang="en-US" altLang="zh-CN"/>
          </a:p>
          <a:p>
            <a:r>
              <a:rPr lang="zh-CN" altLang="en-US"/>
              <a:t>头像</a:t>
            </a:r>
          </a:p>
        </p:txBody>
      </p:sp>
      <p:sp>
        <p:nvSpPr>
          <p:cNvPr id="27" name="图片占位符 4"/>
          <p:cNvSpPr>
            <a:spLocks noGrp="1"/>
          </p:cNvSpPr>
          <p:nvPr>
            <p:ph type="pic" sz="quarter" idx="16" hasCustomPrompt="1"/>
          </p:nvPr>
        </p:nvSpPr>
        <p:spPr>
          <a:xfrm>
            <a:off x="6447973" y="1837194"/>
            <a:ext cx="1930399" cy="1930399"/>
          </a:xfrm>
          <a:prstGeom prst="ellipse">
            <a:avLst/>
          </a:prstGeom>
          <a:solidFill>
            <a:srgbClr val="2E72F1"/>
          </a:solidFill>
          <a:ln w="38100">
            <a:solidFill>
              <a:schemeClr val="bg1"/>
            </a:solidFill>
          </a:ln>
        </p:spPr>
        <p:txBody>
          <a:bodyPr anchor="ctr" anchorCtr="1"/>
          <a:lstStyle>
            <a:lvl1pPr marL="0" indent="0" algn="ctr">
              <a:buNone/>
              <a:defRPr sz="1800">
                <a:solidFill>
                  <a:schemeClr val="tx1">
                    <a:lumMod val="85000"/>
                    <a:lumOff val="15000"/>
                  </a:schemeClr>
                </a:solidFill>
                <a:latin typeface="+mj-ea"/>
                <a:ea typeface="+mj-ea"/>
              </a:defRPr>
            </a:lvl1pPr>
          </a:lstStyle>
          <a:p>
            <a:r>
              <a:rPr lang="zh-CN" altLang="en-US"/>
              <a:t>点击插入</a:t>
            </a:r>
            <a:endParaRPr lang="en-US" altLang="zh-CN"/>
          </a:p>
          <a:p>
            <a:r>
              <a:rPr lang="zh-CN" altLang="en-US"/>
              <a:t>头像</a:t>
            </a:r>
          </a:p>
        </p:txBody>
      </p:sp>
      <p:sp>
        <p:nvSpPr>
          <p:cNvPr id="28" name="图片占位符 4"/>
          <p:cNvSpPr>
            <a:spLocks noGrp="1"/>
          </p:cNvSpPr>
          <p:nvPr>
            <p:ph type="pic" sz="quarter" idx="17" hasCustomPrompt="1"/>
          </p:nvPr>
        </p:nvSpPr>
        <p:spPr>
          <a:xfrm>
            <a:off x="9082317" y="1834133"/>
            <a:ext cx="1930399" cy="1930399"/>
          </a:xfrm>
          <a:prstGeom prst="ellipse">
            <a:avLst/>
          </a:prstGeom>
          <a:solidFill>
            <a:srgbClr val="2E72F1"/>
          </a:solidFill>
          <a:ln w="38100">
            <a:solidFill>
              <a:schemeClr val="bg1"/>
            </a:solidFill>
          </a:ln>
        </p:spPr>
        <p:txBody>
          <a:bodyPr anchor="ctr" anchorCtr="1"/>
          <a:lstStyle>
            <a:lvl1pPr marL="0" indent="0" algn="ctr">
              <a:buNone/>
              <a:defRPr sz="1800">
                <a:solidFill>
                  <a:schemeClr val="tx1">
                    <a:lumMod val="85000"/>
                    <a:lumOff val="15000"/>
                  </a:schemeClr>
                </a:solidFill>
                <a:latin typeface="+mj-ea"/>
                <a:ea typeface="+mj-ea"/>
              </a:defRPr>
            </a:lvl1pPr>
          </a:lstStyle>
          <a:p>
            <a:r>
              <a:rPr lang="zh-CN" altLang="en-US"/>
              <a:t>点击插入</a:t>
            </a:r>
            <a:endParaRPr lang="en-US" altLang="zh-CN"/>
          </a:p>
          <a:p>
            <a:r>
              <a:rPr lang="zh-CN" altLang="en-US"/>
              <a:t>头像</a:t>
            </a:r>
          </a:p>
        </p:txBody>
      </p:sp>
    </p:spTree>
    <p:extLst>
      <p:ext uri="{BB962C8B-B14F-4D97-AF65-F5344CB8AC3E}">
        <p14:creationId xmlns:p14="http://schemas.microsoft.com/office/powerpoint/2010/main" val="8056414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11000">
                <a:schemeClr val="tx1">
                  <a:lumMod val="85000"/>
                  <a:lumOff val="15000"/>
                </a:schemeClr>
              </a:gs>
              <a:gs pos="100000">
                <a:schemeClr val="tx1">
                  <a:lumMod val="95000"/>
                  <a:lumOff val="5000"/>
                </a:schemeClr>
              </a:gs>
            </a:gsLst>
            <a:path path="circle">
              <a:fillToRect l="50000" t="50000" r="50000" b="50000"/>
            </a:path>
            <a:tileRect/>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图片占位符 4"/>
          <p:cNvSpPr>
            <a:spLocks noGrp="1"/>
          </p:cNvSpPr>
          <p:nvPr>
            <p:ph type="pic" sz="quarter" idx="14" hasCustomPrompt="1"/>
          </p:nvPr>
        </p:nvSpPr>
        <p:spPr>
          <a:xfrm>
            <a:off x="-325346" y="1016000"/>
            <a:ext cx="4911860" cy="6540025"/>
          </a:xfrm>
          <a:prstGeom prst="rect">
            <a:avLst/>
          </a:prstGeom>
          <a:solidFill>
            <a:srgbClr val="2E72F1"/>
          </a:solidFill>
          <a:ln w="19050">
            <a:noFill/>
          </a:ln>
        </p:spPr>
        <p:txBody>
          <a:bodyPr anchor="ctr" anchorCtr="1"/>
          <a:lstStyle>
            <a:lvl1pPr marL="0" indent="0" algn="ctr">
              <a:buNone/>
              <a:defRPr sz="1800">
                <a:solidFill>
                  <a:schemeClr val="tx1">
                    <a:lumMod val="85000"/>
                    <a:lumOff val="15000"/>
                  </a:schemeClr>
                </a:solidFill>
                <a:latin typeface="+mj-ea"/>
                <a:ea typeface="+mj-ea"/>
              </a:defRPr>
            </a:lvl1pPr>
          </a:lstStyle>
          <a:p>
            <a:r>
              <a:rPr lang="zh-CN" altLang="en-US"/>
              <a:t>点击插入图片</a:t>
            </a:r>
          </a:p>
        </p:txBody>
      </p:sp>
    </p:spTree>
    <p:extLst>
      <p:ext uri="{BB962C8B-B14F-4D97-AF65-F5344CB8AC3E}">
        <p14:creationId xmlns:p14="http://schemas.microsoft.com/office/powerpoint/2010/main" val="2292763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sp>
        <p:nvSpPr>
          <p:cNvPr id="15" name="图片占位符 4"/>
          <p:cNvSpPr>
            <a:spLocks noGrp="1"/>
          </p:cNvSpPr>
          <p:nvPr>
            <p:ph type="pic" sz="quarter" idx="10" hasCustomPrompt="1"/>
          </p:nvPr>
        </p:nvSpPr>
        <p:spPr>
          <a:xfrm>
            <a:off x="0" y="0"/>
            <a:ext cx="12192000" cy="6858000"/>
          </a:xfrm>
          <a:prstGeom prst="rect">
            <a:avLst/>
          </a:prstGeom>
          <a:solidFill>
            <a:srgbClr val="2E72F1"/>
          </a:solidFill>
          <a:ln w="19050">
            <a:noFill/>
          </a:ln>
        </p:spPr>
        <p:txBody>
          <a:bodyPr anchor="ctr" anchorCtr="1"/>
          <a:lstStyle>
            <a:lvl1pPr marL="0" indent="0" algn="ctr">
              <a:buNone/>
              <a:defRPr sz="1800">
                <a:solidFill>
                  <a:schemeClr val="tx1">
                    <a:lumMod val="85000"/>
                    <a:lumOff val="15000"/>
                  </a:schemeClr>
                </a:solidFill>
                <a:latin typeface="+mj-ea"/>
                <a:ea typeface="+mj-ea"/>
              </a:defRPr>
            </a:lvl1pPr>
          </a:lstStyle>
          <a:p>
            <a:r>
              <a:rPr lang="zh-CN" altLang="en-US"/>
              <a:t>点击插入图片</a:t>
            </a:r>
          </a:p>
        </p:txBody>
      </p:sp>
    </p:spTree>
    <p:extLst>
      <p:ext uri="{BB962C8B-B14F-4D97-AF65-F5344CB8AC3E}">
        <p14:creationId xmlns:p14="http://schemas.microsoft.com/office/powerpoint/2010/main" val="30105425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4" name="矩形 3"/>
          <p:cNvSpPr/>
          <p:nvPr userDrawn="1"/>
        </p:nvSpPr>
        <p:spPr>
          <a:xfrm>
            <a:off x="0" y="0"/>
            <a:ext cx="12192000" cy="6858000"/>
          </a:xfrm>
          <a:prstGeom prst="rect">
            <a:avLst/>
          </a:prstGeom>
          <a:gradFill flip="none" rotWithShape="1">
            <a:gsLst>
              <a:gs pos="11000">
                <a:schemeClr val="tx1">
                  <a:lumMod val="85000"/>
                  <a:lumOff val="15000"/>
                </a:schemeClr>
              </a:gs>
              <a:gs pos="100000">
                <a:schemeClr val="tx1">
                  <a:lumMod val="95000"/>
                  <a:lumOff val="5000"/>
                </a:schemeClr>
              </a:gs>
            </a:gsLst>
            <a:path path="circle">
              <a:fillToRect l="50000" t="50000" r="50000" b="50000"/>
            </a:path>
            <a:tileRect/>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图片占位符 4"/>
          <p:cNvSpPr>
            <a:spLocks noGrp="1"/>
          </p:cNvSpPr>
          <p:nvPr>
            <p:ph type="pic" sz="quarter" idx="10" hasCustomPrompt="1"/>
          </p:nvPr>
        </p:nvSpPr>
        <p:spPr>
          <a:xfrm>
            <a:off x="7068457" y="1066901"/>
            <a:ext cx="3599543" cy="4767841"/>
          </a:xfrm>
          <a:prstGeom prst="rect">
            <a:avLst/>
          </a:prstGeom>
          <a:solidFill>
            <a:srgbClr val="2E72F1"/>
          </a:solidFill>
          <a:ln w="19050">
            <a:solidFill>
              <a:schemeClr val="tx1">
                <a:lumMod val="75000"/>
                <a:lumOff val="25000"/>
              </a:schemeClr>
            </a:solidFill>
          </a:ln>
        </p:spPr>
        <p:txBody>
          <a:bodyPr anchor="ctr" anchorCtr="1"/>
          <a:lstStyle>
            <a:lvl1pPr marL="0" indent="0" algn="ctr">
              <a:buNone/>
              <a:defRPr sz="1800">
                <a:solidFill>
                  <a:schemeClr val="tx1">
                    <a:lumMod val="85000"/>
                    <a:lumOff val="15000"/>
                  </a:schemeClr>
                </a:solidFill>
                <a:latin typeface="+mj-ea"/>
                <a:ea typeface="+mj-ea"/>
              </a:defRPr>
            </a:lvl1pPr>
          </a:lstStyle>
          <a:p>
            <a:r>
              <a:rPr lang="zh-CN" altLang="en-US"/>
              <a:t>点击插入图片</a:t>
            </a:r>
          </a:p>
        </p:txBody>
      </p:sp>
    </p:spTree>
    <p:extLst>
      <p:ext uri="{BB962C8B-B14F-4D97-AF65-F5344CB8AC3E}">
        <p14:creationId xmlns:p14="http://schemas.microsoft.com/office/powerpoint/2010/main" val="32065498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sp>
        <p:nvSpPr>
          <p:cNvPr id="11" name="矩形 10"/>
          <p:cNvSpPr/>
          <p:nvPr userDrawn="1"/>
        </p:nvSpPr>
        <p:spPr>
          <a:xfrm>
            <a:off x="0" y="0"/>
            <a:ext cx="12192000" cy="6858000"/>
          </a:xfrm>
          <a:prstGeom prst="rect">
            <a:avLst/>
          </a:prstGeom>
          <a:gradFill flip="none" rotWithShape="1">
            <a:gsLst>
              <a:gs pos="11000">
                <a:schemeClr val="tx1">
                  <a:lumMod val="85000"/>
                  <a:lumOff val="15000"/>
                </a:schemeClr>
              </a:gs>
              <a:gs pos="100000">
                <a:schemeClr val="tx1">
                  <a:lumMod val="95000"/>
                  <a:lumOff val="5000"/>
                </a:schemeClr>
              </a:gs>
            </a:gsLst>
            <a:path path="circle">
              <a:fillToRect l="50000" t="50000" r="50000" b="50000"/>
            </a:path>
            <a:tileRect/>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图片占位符 4"/>
          <p:cNvSpPr>
            <a:spLocks noGrp="1"/>
          </p:cNvSpPr>
          <p:nvPr>
            <p:ph type="pic" sz="quarter" idx="10" hasCustomPrompt="1"/>
          </p:nvPr>
        </p:nvSpPr>
        <p:spPr>
          <a:xfrm>
            <a:off x="5082803" y="1556296"/>
            <a:ext cx="2118455" cy="3794297"/>
          </a:xfrm>
          <a:prstGeom prst="rect">
            <a:avLst/>
          </a:prstGeom>
          <a:solidFill>
            <a:srgbClr val="2E72F1"/>
          </a:solidFill>
          <a:ln w="19050">
            <a:solidFill>
              <a:srgbClr val="2E72F1"/>
            </a:solidFill>
          </a:ln>
        </p:spPr>
        <p:txBody>
          <a:bodyPr anchor="ctr" anchorCtr="1"/>
          <a:lstStyle>
            <a:lvl1pPr marL="0" indent="0" algn="ctr">
              <a:buNone/>
              <a:defRPr sz="1800">
                <a:solidFill>
                  <a:schemeClr val="tx1">
                    <a:lumMod val="85000"/>
                    <a:lumOff val="15000"/>
                  </a:schemeClr>
                </a:solidFill>
                <a:latin typeface="+mj-ea"/>
                <a:ea typeface="+mj-ea"/>
              </a:defRPr>
            </a:lvl1pPr>
          </a:lstStyle>
          <a:p>
            <a:r>
              <a:rPr lang="zh-CN" altLang="en-US"/>
              <a:t>点击插入图片</a:t>
            </a:r>
          </a:p>
        </p:txBody>
      </p:sp>
    </p:spTree>
    <p:extLst>
      <p:ext uri="{BB962C8B-B14F-4D97-AF65-F5344CB8AC3E}">
        <p14:creationId xmlns:p14="http://schemas.microsoft.com/office/powerpoint/2010/main" val="30598008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0_标题幻灯片">
    <p:spTree>
      <p:nvGrpSpPr>
        <p:cNvPr id="1" name=""/>
        <p:cNvGrpSpPr/>
        <p:nvPr/>
      </p:nvGrpSpPr>
      <p:grpSpPr>
        <a:xfrm>
          <a:off x="0" y="0"/>
          <a:ext cx="0" cy="0"/>
          <a:chOff x="0" y="0"/>
          <a:chExt cx="0" cy="0"/>
        </a:xfrm>
      </p:grpSpPr>
      <p:sp>
        <p:nvSpPr>
          <p:cNvPr id="3" name="矩形 2"/>
          <p:cNvSpPr/>
          <p:nvPr userDrawn="1"/>
        </p:nvSpPr>
        <p:spPr>
          <a:xfrm>
            <a:off x="0" y="0"/>
            <a:ext cx="12192000" cy="6858000"/>
          </a:xfrm>
          <a:prstGeom prst="rect">
            <a:avLst/>
          </a:prstGeom>
          <a:solidFill>
            <a:srgbClr val="2E72F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4" name="图片 3"/>
          <p:cNvPicPr>
            <a:picLocks noChangeAspect="1"/>
          </p:cNvPicPr>
          <p:nvPr userDrawn="1"/>
        </p:nvPicPr>
        <p:blipFill rotWithShape="1">
          <a:blip r:embed="rId2"/>
          <a:srcRect l="33053" t="26933" r="5486" b="38459"/>
          <a:stretch/>
        </p:blipFill>
        <p:spPr>
          <a:xfrm>
            <a:off x="1" y="0"/>
            <a:ext cx="12192000" cy="6858000"/>
          </a:xfrm>
          <a:prstGeom prst="rect">
            <a:avLst/>
          </a:prstGeom>
        </p:spPr>
      </p:pic>
      <p:pic>
        <p:nvPicPr>
          <p:cNvPr id="5" name="图片 4"/>
          <p:cNvPicPr>
            <a:picLocks noChangeAspect="1"/>
          </p:cNvPicPr>
          <p:nvPr userDrawn="1"/>
        </p:nvPicPr>
        <p:blipFill>
          <a:blip r:embed="rId3">
            <a:extLst>
              <a:ext uri="{BEBA8EAE-BF5A-486C-A8C5-ECC9F3942E4B}">
                <a14:imgProps xmlns:a14="http://schemas.microsoft.com/office/drawing/2010/main">
                  <a14:imgLayer r:embed="rId4">
                    <a14:imgEffect>
                      <a14:backgroundRemoval t="2500" b="100000" l="10000" r="90000"/>
                    </a14:imgEffect>
                  </a14:imgLayer>
                </a14:imgProps>
              </a:ext>
              <a:ext uri="{28A0092B-C50C-407E-A947-70E740481C1C}">
                <a14:useLocalDpi xmlns:a14="http://schemas.microsoft.com/office/drawing/2010/main" val="0"/>
              </a:ext>
            </a:extLst>
          </a:blip>
          <a:stretch>
            <a:fillRect/>
          </a:stretch>
        </p:blipFill>
        <p:spPr>
          <a:xfrm>
            <a:off x="38100" y="246956"/>
            <a:ext cx="6611044" cy="6611044"/>
          </a:xfrm>
          <a:prstGeom prst="rect">
            <a:avLst/>
          </a:prstGeom>
          <a:ln>
            <a:noFill/>
          </a:ln>
        </p:spPr>
      </p:pic>
      <p:sp>
        <p:nvSpPr>
          <p:cNvPr id="6" name="文本框 5"/>
          <p:cNvSpPr txBox="1"/>
          <p:nvPr userDrawn="1"/>
        </p:nvSpPr>
        <p:spPr>
          <a:xfrm>
            <a:off x="6643183" y="722577"/>
            <a:ext cx="3986921" cy="1846659"/>
          </a:xfrm>
          <a:prstGeom prst="rect">
            <a:avLst/>
          </a:prstGeom>
          <a:noFill/>
        </p:spPr>
        <p:txBody>
          <a:bodyPr wrap="square" rtlCol="0">
            <a:spAutoFit/>
          </a:bodyPr>
          <a:lstStyle/>
          <a:p>
            <a:pPr>
              <a:lnSpc>
                <a:spcPct val="150000"/>
              </a:lnSpc>
            </a:pPr>
            <a:r>
              <a:rPr lang="en-US" altLang="zh-CN" sz="3600">
                <a:solidFill>
                  <a:schemeClr val="bg1"/>
                </a:solidFill>
                <a:latin typeface="+mj-lt"/>
              </a:rPr>
              <a:t>Smile</a:t>
            </a:r>
            <a:r>
              <a:rPr lang="zh-CN" altLang="en-US" sz="3600">
                <a:solidFill>
                  <a:schemeClr val="bg1"/>
                </a:solidFill>
                <a:latin typeface="+mj-lt"/>
              </a:rPr>
              <a:t>呆鱼</a:t>
            </a:r>
            <a:endParaRPr lang="en-US" altLang="zh-CN" sz="3600">
              <a:solidFill>
                <a:schemeClr val="bg1"/>
              </a:solidFill>
              <a:latin typeface="+mj-lt"/>
            </a:endParaRPr>
          </a:p>
          <a:p>
            <a:pPr>
              <a:lnSpc>
                <a:spcPct val="150000"/>
              </a:lnSpc>
            </a:pPr>
            <a:r>
              <a:rPr lang="zh-CN" altLang="en-US" sz="2000">
                <a:solidFill>
                  <a:schemeClr val="bg1"/>
                </a:solidFill>
              </a:rPr>
              <a:t>混迹在人力资源圈子的</a:t>
            </a:r>
            <a:r>
              <a:rPr lang="en-US" altLang="zh-CN" sz="2000">
                <a:solidFill>
                  <a:schemeClr val="bg1"/>
                </a:solidFill>
              </a:rPr>
              <a:t>PPT</a:t>
            </a:r>
            <a:r>
              <a:rPr lang="zh-CN" altLang="en-US" sz="2000">
                <a:solidFill>
                  <a:schemeClr val="bg1"/>
                </a:solidFill>
              </a:rPr>
              <a:t>达人</a:t>
            </a:r>
          </a:p>
          <a:p>
            <a:pPr>
              <a:lnSpc>
                <a:spcPct val="150000"/>
              </a:lnSpc>
            </a:pPr>
            <a:r>
              <a:rPr lang="en-US" altLang="zh-CN" sz="2000">
                <a:solidFill>
                  <a:schemeClr val="bg1"/>
                </a:solidFill>
              </a:rPr>
              <a:t>HRBP  |  PPT</a:t>
            </a:r>
            <a:r>
              <a:rPr lang="zh-CN" altLang="en-US" sz="2000">
                <a:solidFill>
                  <a:schemeClr val="bg1"/>
                </a:solidFill>
              </a:rPr>
              <a:t>设计师</a:t>
            </a:r>
            <a:r>
              <a:rPr lang="en-US" altLang="zh-CN" sz="2000">
                <a:solidFill>
                  <a:schemeClr val="bg1"/>
                </a:solidFill>
              </a:rPr>
              <a:t>&amp;</a:t>
            </a:r>
            <a:r>
              <a:rPr lang="zh-CN" altLang="en-US" sz="2000">
                <a:solidFill>
                  <a:schemeClr val="bg1"/>
                </a:solidFill>
              </a:rPr>
              <a:t>自由讲师</a:t>
            </a:r>
            <a:endParaRPr lang="en-US" altLang="zh-CN" sz="2000">
              <a:solidFill>
                <a:schemeClr val="bg1"/>
              </a:solidFill>
            </a:endParaRPr>
          </a:p>
        </p:txBody>
      </p:sp>
      <p:pic>
        <p:nvPicPr>
          <p:cNvPr id="7" name="图片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712643" y="2816191"/>
            <a:ext cx="3171585" cy="3171585"/>
          </a:xfrm>
          <a:prstGeom prst="rect">
            <a:avLst/>
          </a:prstGeom>
          <a:effectLst>
            <a:outerShdw blurRad="215900" dist="76200" dir="2700000" algn="tl" rotWithShape="0">
              <a:prstClr val="black">
                <a:alpha val="30000"/>
              </a:prstClr>
            </a:outerShdw>
          </a:effectLst>
        </p:spPr>
      </p:pic>
    </p:spTree>
    <p:extLst>
      <p:ext uri="{BB962C8B-B14F-4D97-AF65-F5344CB8AC3E}">
        <p14:creationId xmlns:p14="http://schemas.microsoft.com/office/powerpoint/2010/main" val="29750781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F9830-9BAC-4A89-A678-88391848BAE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71DF2F-93AD-4D9D-ADC2-652150DC66E6}"/>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95EE5AF-2114-4EA1-BD5A-C60FC3062CFE}"/>
              </a:ext>
            </a:extLst>
          </p:cNvPr>
          <p:cNvSpPr>
            <a:spLocks noGrp="1"/>
          </p:cNvSpPr>
          <p:nvPr>
            <p:ph type="dt" sz="half" idx="10"/>
          </p:nvPr>
        </p:nvSpPr>
        <p:spPr/>
        <p:txBody>
          <a:bodyPr/>
          <a:lstStyle/>
          <a:p>
            <a:fld id="{58AE24C9-5745-4EBC-B301-8CC545C7D7F4}" type="datetimeFigureOut">
              <a:rPr lang="zh-CN" altLang="en-US" smtClean="0"/>
              <a:t>2018/12/7</a:t>
            </a:fld>
            <a:endParaRPr lang="zh-CN" altLang="en-US"/>
          </a:p>
        </p:txBody>
      </p:sp>
      <p:sp>
        <p:nvSpPr>
          <p:cNvPr id="5" name="页脚占位符 4">
            <a:extLst>
              <a:ext uri="{FF2B5EF4-FFF2-40B4-BE49-F238E27FC236}">
                <a16:creationId xmlns:a16="http://schemas.microsoft.com/office/drawing/2014/main" id="{CD095E6D-8DE0-4CBC-9BB9-F25EF87F8F8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0164FBB-62EE-4D1F-95D0-0FBAEAC978C8}"/>
              </a:ext>
            </a:extLst>
          </p:cNvPr>
          <p:cNvSpPr>
            <a:spLocks noGrp="1"/>
          </p:cNvSpPr>
          <p:nvPr>
            <p:ph type="sldNum" sz="quarter" idx="12"/>
          </p:nvPr>
        </p:nvSpPr>
        <p:spPr/>
        <p:txBody>
          <a:bodyPr/>
          <a:lstStyle/>
          <a:p>
            <a:fld id="{12F50548-5927-4506-B5B6-94F8D7B8C65D}" type="slidenum">
              <a:rPr lang="zh-CN" altLang="en-US" smtClean="0"/>
              <a:t>‹#›</a:t>
            </a:fld>
            <a:endParaRPr lang="zh-CN" altLang="en-US"/>
          </a:p>
        </p:txBody>
      </p:sp>
    </p:spTree>
    <p:extLst>
      <p:ext uri="{BB962C8B-B14F-4D97-AF65-F5344CB8AC3E}">
        <p14:creationId xmlns:p14="http://schemas.microsoft.com/office/powerpoint/2010/main" val="2863016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9_1">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396100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11000">
                <a:schemeClr val="tx1">
                  <a:lumMod val="85000"/>
                  <a:lumOff val="15000"/>
                </a:schemeClr>
              </a:gs>
              <a:gs pos="100000">
                <a:schemeClr val="tx1">
                  <a:lumMod val="95000"/>
                  <a:lumOff val="5000"/>
                </a:schemeClr>
              </a:gs>
            </a:gsLst>
            <a:path path="circle">
              <a:fillToRect l="50000" t="50000" r="50000" b="50000"/>
            </a:path>
            <a:tileRect/>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3" name="直接连接符 2"/>
          <p:cNvCxnSpPr/>
          <p:nvPr userDrawn="1"/>
        </p:nvCxnSpPr>
        <p:spPr>
          <a:xfrm>
            <a:off x="4767943" y="1088573"/>
            <a:ext cx="265611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userDrawn="1"/>
        </p:nvGrpSpPr>
        <p:grpSpPr>
          <a:xfrm rot="2700000">
            <a:off x="5949766" y="-147400"/>
            <a:ext cx="294551" cy="295335"/>
            <a:chOff x="700314" y="653005"/>
            <a:chExt cx="573314" cy="574840"/>
          </a:xfrm>
        </p:grpSpPr>
        <p:cxnSp>
          <p:nvCxnSpPr>
            <p:cNvPr id="13" name="直接连接符 12"/>
            <p:cNvCxnSpPr/>
            <p:nvPr/>
          </p:nvCxnSpPr>
          <p:spPr>
            <a:xfrm>
              <a:off x="700314" y="1227845"/>
              <a:ext cx="573314" cy="0"/>
            </a:xfrm>
            <a:prstGeom prst="line">
              <a:avLst/>
            </a:prstGeom>
            <a:ln>
              <a:solidFill>
                <a:schemeClr val="bg1">
                  <a:alpha val="50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16200000">
              <a:off x="986971" y="939662"/>
              <a:ext cx="573314" cy="0"/>
            </a:xfrm>
            <a:prstGeom prst="line">
              <a:avLst/>
            </a:prstGeom>
            <a:ln>
              <a:solidFill>
                <a:schemeClr val="bg1">
                  <a:alpha val="50000"/>
                </a:schemeClr>
              </a:solidFill>
              <a:headEnd type="ova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userDrawn="1"/>
        </p:nvGrpSpPr>
        <p:grpSpPr>
          <a:xfrm rot="2700000">
            <a:off x="5752185" y="6515496"/>
            <a:ext cx="690555" cy="683721"/>
            <a:chOff x="694584" y="653005"/>
            <a:chExt cx="579044" cy="573314"/>
          </a:xfrm>
        </p:grpSpPr>
        <p:cxnSp>
          <p:nvCxnSpPr>
            <p:cNvPr id="17" name="直接连接符 16"/>
            <p:cNvCxnSpPr/>
            <p:nvPr/>
          </p:nvCxnSpPr>
          <p:spPr>
            <a:xfrm flipH="1">
              <a:off x="700314" y="653005"/>
              <a:ext cx="573314" cy="0"/>
            </a:xfrm>
            <a:prstGeom prst="line">
              <a:avLst/>
            </a:prstGeom>
            <a:ln>
              <a:solidFill>
                <a:srgbClr val="2E72F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5400000" flipV="1">
              <a:off x="407927" y="939662"/>
              <a:ext cx="573314" cy="0"/>
            </a:xfrm>
            <a:prstGeom prst="line">
              <a:avLst/>
            </a:prstGeom>
            <a:ln>
              <a:solidFill>
                <a:srgbClr val="2E72F1"/>
              </a:solidFill>
              <a:headEnd type="oval"/>
            </a:ln>
          </p:spPr>
          <p:style>
            <a:lnRef idx="1">
              <a:schemeClr val="accent1"/>
            </a:lnRef>
            <a:fillRef idx="0">
              <a:schemeClr val="accent1"/>
            </a:fillRef>
            <a:effectRef idx="0">
              <a:schemeClr val="accent1"/>
            </a:effectRef>
            <a:fontRef idx="minor">
              <a:schemeClr val="tx1"/>
            </a:fontRef>
          </p:style>
        </p:cxnSp>
      </p:grpSp>
      <p:sp>
        <p:nvSpPr>
          <p:cNvPr id="21" name="灯片编号占位符 5"/>
          <p:cNvSpPr>
            <a:spLocks noGrp="1"/>
          </p:cNvSpPr>
          <p:nvPr>
            <p:ph type="sldNum" sz="quarter" idx="4"/>
          </p:nvPr>
        </p:nvSpPr>
        <p:spPr>
          <a:xfrm>
            <a:off x="5778500" y="6457948"/>
            <a:ext cx="635000" cy="365125"/>
          </a:xfrm>
          <a:prstGeom prst="rect">
            <a:avLst/>
          </a:prstGeom>
        </p:spPr>
        <p:txBody>
          <a:bodyPr vert="horz" lIns="91440" tIns="45720" rIns="91440" bIns="45720" rtlCol="0" anchor="ctr"/>
          <a:lstStyle>
            <a:lvl1pPr algn="ctr">
              <a:defRPr sz="1200">
                <a:solidFill>
                  <a:schemeClr val="bg1"/>
                </a:solidFill>
              </a:defRPr>
            </a:lvl1pPr>
          </a:lstStyle>
          <a:p>
            <a:fld id="{1F5CC37B-1831-43FE-9A12-B1B87707C083}" type="slidenum">
              <a:rPr lang="zh-CN" altLang="en-US" smtClean="0"/>
              <a:pPr/>
              <a:t>‹#›</a:t>
            </a:fld>
            <a:endParaRPr lang="zh-CN" altLang="en-US"/>
          </a:p>
        </p:txBody>
      </p:sp>
      <p:cxnSp>
        <p:nvCxnSpPr>
          <p:cNvPr id="22" name="直接连接符 21"/>
          <p:cNvCxnSpPr/>
          <p:nvPr userDrawn="1"/>
        </p:nvCxnSpPr>
        <p:spPr>
          <a:xfrm>
            <a:off x="6008915" y="6749594"/>
            <a:ext cx="174171" cy="0"/>
          </a:xfrm>
          <a:prstGeom prst="line">
            <a:avLst/>
          </a:prstGeom>
          <a:ln>
            <a:solidFill>
              <a:srgbClr val="2E72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604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11000">
                <a:schemeClr val="tx1">
                  <a:lumMod val="85000"/>
                  <a:lumOff val="15000"/>
                </a:schemeClr>
              </a:gs>
              <a:gs pos="100000">
                <a:schemeClr val="tx1">
                  <a:lumMod val="95000"/>
                  <a:lumOff val="5000"/>
                </a:schemeClr>
              </a:gs>
            </a:gsLst>
            <a:path path="circle">
              <a:fillToRect l="50000" t="50000" r="50000" b="50000"/>
            </a:path>
            <a:tileRect/>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3764851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4_1">
    <p:spTree>
      <p:nvGrpSpPr>
        <p:cNvPr id="1" name=""/>
        <p:cNvGrpSpPr/>
        <p:nvPr/>
      </p:nvGrpSpPr>
      <p:grpSpPr>
        <a:xfrm>
          <a:off x="0" y="0"/>
          <a:ext cx="0" cy="0"/>
          <a:chOff x="0" y="0"/>
          <a:chExt cx="0" cy="0"/>
        </a:xfrm>
      </p:grpSpPr>
      <p:cxnSp>
        <p:nvCxnSpPr>
          <p:cNvPr id="5" name="直接连接符 4"/>
          <p:cNvCxnSpPr/>
          <p:nvPr userDrawn="1"/>
        </p:nvCxnSpPr>
        <p:spPr>
          <a:xfrm>
            <a:off x="4767943" y="1088573"/>
            <a:ext cx="265611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userDrawn="1"/>
        </p:nvGrpSpPr>
        <p:grpSpPr>
          <a:xfrm rot="2700000">
            <a:off x="5752185" y="6515496"/>
            <a:ext cx="690555" cy="683721"/>
            <a:chOff x="694584" y="653005"/>
            <a:chExt cx="579044" cy="573314"/>
          </a:xfrm>
        </p:grpSpPr>
        <p:cxnSp>
          <p:nvCxnSpPr>
            <p:cNvPr id="7" name="直接连接符 6"/>
            <p:cNvCxnSpPr/>
            <p:nvPr/>
          </p:nvCxnSpPr>
          <p:spPr>
            <a:xfrm flipH="1">
              <a:off x="700314" y="653005"/>
              <a:ext cx="573314" cy="0"/>
            </a:xfrm>
            <a:prstGeom prst="line">
              <a:avLst/>
            </a:prstGeom>
            <a:ln>
              <a:solidFill>
                <a:schemeClr val="bg1">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5400000" flipV="1">
              <a:off x="407927" y="939662"/>
              <a:ext cx="573314" cy="0"/>
            </a:xfrm>
            <a:prstGeom prst="line">
              <a:avLst/>
            </a:prstGeom>
            <a:ln>
              <a:solidFill>
                <a:schemeClr val="bg1">
                  <a:lumMod val="75000"/>
                </a:schemeClr>
              </a:solidFill>
              <a:headEnd type="oval"/>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userDrawn="1"/>
        </p:nvGrpSpPr>
        <p:grpSpPr>
          <a:xfrm rot="2700000">
            <a:off x="5949766" y="-147400"/>
            <a:ext cx="294551" cy="295335"/>
            <a:chOff x="700314" y="653005"/>
            <a:chExt cx="573314" cy="574840"/>
          </a:xfrm>
        </p:grpSpPr>
        <p:cxnSp>
          <p:nvCxnSpPr>
            <p:cNvPr id="13" name="直接连接符 12"/>
            <p:cNvCxnSpPr/>
            <p:nvPr/>
          </p:nvCxnSpPr>
          <p:spPr>
            <a:xfrm>
              <a:off x="700314" y="1227845"/>
              <a:ext cx="573314" cy="0"/>
            </a:xfrm>
            <a:prstGeom prst="line">
              <a:avLst/>
            </a:prstGeom>
            <a:ln>
              <a:solidFill>
                <a:schemeClr val="bg1">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16200000">
              <a:off x="986971" y="939662"/>
              <a:ext cx="573314" cy="0"/>
            </a:xfrm>
            <a:prstGeom prst="line">
              <a:avLst/>
            </a:prstGeom>
            <a:ln>
              <a:solidFill>
                <a:schemeClr val="bg1">
                  <a:lumMod val="75000"/>
                </a:schemeClr>
              </a:solidFill>
              <a:headEnd type="oval"/>
            </a:ln>
          </p:spPr>
          <p:style>
            <a:lnRef idx="1">
              <a:schemeClr val="accent1"/>
            </a:lnRef>
            <a:fillRef idx="0">
              <a:schemeClr val="accent1"/>
            </a:fillRef>
            <a:effectRef idx="0">
              <a:schemeClr val="accent1"/>
            </a:effectRef>
            <a:fontRef idx="minor">
              <a:schemeClr val="tx1"/>
            </a:fontRef>
          </p:style>
        </p:cxnSp>
      </p:grpSp>
      <p:sp>
        <p:nvSpPr>
          <p:cNvPr id="16" name="灯片编号占位符 5"/>
          <p:cNvSpPr>
            <a:spLocks noGrp="1"/>
          </p:cNvSpPr>
          <p:nvPr>
            <p:ph type="sldNum" sz="quarter" idx="4"/>
          </p:nvPr>
        </p:nvSpPr>
        <p:spPr>
          <a:xfrm>
            <a:off x="5778500" y="6457948"/>
            <a:ext cx="635000" cy="365125"/>
          </a:xfrm>
          <a:prstGeom prst="rect">
            <a:avLst/>
          </a:prstGeom>
        </p:spPr>
        <p:txBody>
          <a:bodyPr vert="horz" lIns="91440" tIns="45720" rIns="91440" bIns="45720" rtlCol="0" anchor="ctr"/>
          <a:lstStyle>
            <a:lvl1pPr algn="ctr">
              <a:defRPr sz="1200">
                <a:solidFill>
                  <a:schemeClr val="tx1">
                    <a:lumMod val="85000"/>
                    <a:lumOff val="15000"/>
                  </a:schemeClr>
                </a:solidFill>
              </a:defRPr>
            </a:lvl1pPr>
          </a:lstStyle>
          <a:p>
            <a:fld id="{1F5CC37B-1831-43FE-9A12-B1B87707C083}" type="slidenum">
              <a:rPr lang="zh-CN" altLang="en-US" smtClean="0"/>
              <a:pPr/>
              <a:t>‹#›</a:t>
            </a:fld>
            <a:endParaRPr lang="zh-CN" altLang="en-US"/>
          </a:p>
        </p:txBody>
      </p:sp>
      <p:cxnSp>
        <p:nvCxnSpPr>
          <p:cNvPr id="17" name="直接连接符 16"/>
          <p:cNvCxnSpPr/>
          <p:nvPr userDrawn="1"/>
        </p:nvCxnSpPr>
        <p:spPr>
          <a:xfrm>
            <a:off x="6008915" y="6749594"/>
            <a:ext cx="174171" cy="0"/>
          </a:xfrm>
          <a:prstGeom prst="line">
            <a:avLst/>
          </a:prstGeom>
          <a:ln>
            <a:solidFill>
              <a:srgbClr val="2E72F1"/>
            </a:solidFill>
          </a:ln>
        </p:spPr>
        <p:style>
          <a:lnRef idx="1">
            <a:schemeClr val="accent1"/>
          </a:lnRef>
          <a:fillRef idx="0">
            <a:schemeClr val="accent1"/>
          </a:fillRef>
          <a:effectRef idx="0">
            <a:schemeClr val="accent1"/>
          </a:effectRef>
          <a:fontRef idx="minor">
            <a:schemeClr val="tx1"/>
          </a:fontRef>
        </p:style>
      </p:cxnSp>
      <p:sp>
        <p:nvSpPr>
          <p:cNvPr id="14" name="图片占位符 4"/>
          <p:cNvSpPr>
            <a:spLocks noGrp="1"/>
          </p:cNvSpPr>
          <p:nvPr>
            <p:ph type="pic" sz="quarter" idx="15" hasCustomPrompt="1"/>
          </p:nvPr>
        </p:nvSpPr>
        <p:spPr>
          <a:xfrm>
            <a:off x="0" y="1640115"/>
            <a:ext cx="12192000" cy="3962400"/>
          </a:xfrm>
          <a:prstGeom prst="rect">
            <a:avLst/>
          </a:prstGeom>
          <a:solidFill>
            <a:srgbClr val="2E72F1"/>
          </a:solidFill>
          <a:ln w="19050">
            <a:noFill/>
          </a:ln>
        </p:spPr>
        <p:txBody>
          <a:bodyPr anchor="ctr" anchorCtr="1"/>
          <a:lstStyle>
            <a:lvl1pPr marL="0" indent="0" algn="ctr">
              <a:buNone/>
              <a:defRPr sz="1800">
                <a:solidFill>
                  <a:schemeClr val="tx1">
                    <a:lumMod val="85000"/>
                    <a:lumOff val="15000"/>
                  </a:schemeClr>
                </a:solidFill>
                <a:latin typeface="+mj-ea"/>
                <a:ea typeface="+mj-ea"/>
              </a:defRPr>
            </a:lvl1pPr>
          </a:lstStyle>
          <a:p>
            <a:r>
              <a:rPr lang="zh-CN" altLang="en-US"/>
              <a:t>点击插入图片</a:t>
            </a:r>
          </a:p>
        </p:txBody>
      </p:sp>
    </p:spTree>
    <p:extLst>
      <p:ext uri="{BB962C8B-B14F-4D97-AF65-F5344CB8AC3E}">
        <p14:creationId xmlns:p14="http://schemas.microsoft.com/office/powerpoint/2010/main" val="280130658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3_1">
    <p:spTree>
      <p:nvGrpSpPr>
        <p:cNvPr id="1" name=""/>
        <p:cNvGrpSpPr/>
        <p:nvPr/>
      </p:nvGrpSpPr>
      <p:grpSpPr>
        <a:xfrm>
          <a:off x="0" y="0"/>
          <a:ext cx="0" cy="0"/>
          <a:chOff x="0" y="0"/>
          <a:chExt cx="0" cy="0"/>
        </a:xfrm>
      </p:grpSpPr>
      <p:sp>
        <p:nvSpPr>
          <p:cNvPr id="7" name="图片占位符 4"/>
          <p:cNvSpPr>
            <a:spLocks noGrp="1"/>
          </p:cNvSpPr>
          <p:nvPr>
            <p:ph type="pic" sz="quarter" idx="15" hasCustomPrompt="1"/>
          </p:nvPr>
        </p:nvSpPr>
        <p:spPr>
          <a:xfrm>
            <a:off x="6117382" y="1306286"/>
            <a:ext cx="4770148" cy="6351339"/>
          </a:xfrm>
          <a:prstGeom prst="rect">
            <a:avLst/>
          </a:prstGeom>
          <a:solidFill>
            <a:srgbClr val="2E72F1"/>
          </a:solidFill>
          <a:ln w="19050">
            <a:noFill/>
          </a:ln>
        </p:spPr>
        <p:txBody>
          <a:bodyPr anchor="ctr" anchorCtr="1"/>
          <a:lstStyle>
            <a:lvl1pPr marL="0" indent="0" algn="ctr">
              <a:buNone/>
              <a:defRPr sz="1800">
                <a:solidFill>
                  <a:schemeClr val="tx1">
                    <a:lumMod val="85000"/>
                    <a:lumOff val="15000"/>
                  </a:schemeClr>
                </a:solidFill>
                <a:latin typeface="+mj-ea"/>
                <a:ea typeface="+mj-ea"/>
              </a:defRPr>
            </a:lvl1pPr>
          </a:lstStyle>
          <a:p>
            <a:r>
              <a:rPr lang="zh-CN" altLang="en-US"/>
              <a:t>点击插入图片</a:t>
            </a:r>
          </a:p>
        </p:txBody>
      </p:sp>
      <p:sp>
        <p:nvSpPr>
          <p:cNvPr id="6" name="图片占位符 4"/>
          <p:cNvSpPr>
            <a:spLocks noGrp="1"/>
          </p:cNvSpPr>
          <p:nvPr>
            <p:ph type="pic" sz="quarter" idx="14" hasCustomPrompt="1"/>
          </p:nvPr>
        </p:nvSpPr>
        <p:spPr>
          <a:xfrm>
            <a:off x="9622628" y="3407843"/>
            <a:ext cx="2118457" cy="3825115"/>
          </a:xfrm>
          <a:prstGeom prst="rect">
            <a:avLst/>
          </a:prstGeom>
          <a:solidFill>
            <a:srgbClr val="2E72F1"/>
          </a:solidFill>
          <a:ln w="19050">
            <a:noFill/>
          </a:ln>
        </p:spPr>
        <p:txBody>
          <a:bodyPr anchor="ctr" anchorCtr="1"/>
          <a:lstStyle>
            <a:lvl1pPr marL="0" indent="0" algn="ctr">
              <a:buNone/>
              <a:defRPr sz="1800">
                <a:solidFill>
                  <a:schemeClr val="tx1">
                    <a:lumMod val="85000"/>
                    <a:lumOff val="15000"/>
                  </a:schemeClr>
                </a:solidFill>
                <a:latin typeface="+mj-ea"/>
                <a:ea typeface="+mj-ea"/>
              </a:defRPr>
            </a:lvl1pPr>
          </a:lstStyle>
          <a:p>
            <a:r>
              <a:rPr lang="zh-CN" altLang="en-US"/>
              <a:t>点击插入图片</a:t>
            </a:r>
          </a:p>
        </p:txBody>
      </p:sp>
    </p:spTree>
    <p:extLst>
      <p:ext uri="{BB962C8B-B14F-4D97-AF65-F5344CB8AC3E}">
        <p14:creationId xmlns:p14="http://schemas.microsoft.com/office/powerpoint/2010/main" val="47637201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_1">
    <p:spTree>
      <p:nvGrpSpPr>
        <p:cNvPr id="1" name=""/>
        <p:cNvGrpSpPr/>
        <p:nvPr/>
      </p:nvGrpSpPr>
      <p:grpSpPr>
        <a:xfrm>
          <a:off x="0" y="0"/>
          <a:ext cx="0" cy="0"/>
          <a:chOff x="0" y="0"/>
          <a:chExt cx="0" cy="0"/>
        </a:xfrm>
      </p:grpSpPr>
      <p:cxnSp>
        <p:nvCxnSpPr>
          <p:cNvPr id="5" name="直接连接符 4"/>
          <p:cNvCxnSpPr/>
          <p:nvPr userDrawn="1"/>
        </p:nvCxnSpPr>
        <p:spPr>
          <a:xfrm>
            <a:off x="4767943" y="1088573"/>
            <a:ext cx="265611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userDrawn="1"/>
        </p:nvGrpSpPr>
        <p:grpSpPr>
          <a:xfrm rot="2700000">
            <a:off x="5752185" y="6515496"/>
            <a:ext cx="690555" cy="683721"/>
            <a:chOff x="694584" y="653005"/>
            <a:chExt cx="579044" cy="573314"/>
          </a:xfrm>
        </p:grpSpPr>
        <p:cxnSp>
          <p:nvCxnSpPr>
            <p:cNvPr id="7" name="直接连接符 6"/>
            <p:cNvCxnSpPr/>
            <p:nvPr/>
          </p:nvCxnSpPr>
          <p:spPr>
            <a:xfrm flipH="1">
              <a:off x="700314" y="653005"/>
              <a:ext cx="573314" cy="0"/>
            </a:xfrm>
            <a:prstGeom prst="line">
              <a:avLst/>
            </a:prstGeom>
            <a:ln>
              <a:solidFill>
                <a:schemeClr val="bg1">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5400000" flipV="1">
              <a:off x="407927" y="939662"/>
              <a:ext cx="573314" cy="0"/>
            </a:xfrm>
            <a:prstGeom prst="line">
              <a:avLst/>
            </a:prstGeom>
            <a:ln>
              <a:solidFill>
                <a:schemeClr val="bg1">
                  <a:lumMod val="75000"/>
                </a:schemeClr>
              </a:solidFill>
              <a:headEnd type="oval"/>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userDrawn="1"/>
        </p:nvGrpSpPr>
        <p:grpSpPr>
          <a:xfrm rot="2700000">
            <a:off x="5949766" y="-147400"/>
            <a:ext cx="294551" cy="295335"/>
            <a:chOff x="700314" y="653005"/>
            <a:chExt cx="573314" cy="574840"/>
          </a:xfrm>
        </p:grpSpPr>
        <p:cxnSp>
          <p:nvCxnSpPr>
            <p:cNvPr id="13" name="直接连接符 12"/>
            <p:cNvCxnSpPr/>
            <p:nvPr/>
          </p:nvCxnSpPr>
          <p:spPr>
            <a:xfrm>
              <a:off x="700314" y="1227845"/>
              <a:ext cx="573314" cy="0"/>
            </a:xfrm>
            <a:prstGeom prst="line">
              <a:avLst/>
            </a:prstGeom>
            <a:ln>
              <a:solidFill>
                <a:schemeClr val="bg1">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16200000">
              <a:off x="986971" y="939662"/>
              <a:ext cx="573314" cy="0"/>
            </a:xfrm>
            <a:prstGeom prst="line">
              <a:avLst/>
            </a:prstGeom>
            <a:ln>
              <a:solidFill>
                <a:schemeClr val="bg1">
                  <a:lumMod val="75000"/>
                </a:schemeClr>
              </a:solidFill>
              <a:headEnd type="oval"/>
            </a:ln>
          </p:spPr>
          <p:style>
            <a:lnRef idx="1">
              <a:schemeClr val="accent1"/>
            </a:lnRef>
            <a:fillRef idx="0">
              <a:schemeClr val="accent1"/>
            </a:fillRef>
            <a:effectRef idx="0">
              <a:schemeClr val="accent1"/>
            </a:effectRef>
            <a:fontRef idx="minor">
              <a:schemeClr val="tx1"/>
            </a:fontRef>
          </p:style>
        </p:cxnSp>
      </p:grpSp>
      <p:sp>
        <p:nvSpPr>
          <p:cNvPr id="16" name="灯片编号占位符 5"/>
          <p:cNvSpPr>
            <a:spLocks noGrp="1"/>
          </p:cNvSpPr>
          <p:nvPr>
            <p:ph type="sldNum" sz="quarter" idx="4"/>
          </p:nvPr>
        </p:nvSpPr>
        <p:spPr>
          <a:xfrm>
            <a:off x="5778500" y="6457948"/>
            <a:ext cx="635000" cy="365125"/>
          </a:xfrm>
          <a:prstGeom prst="rect">
            <a:avLst/>
          </a:prstGeom>
        </p:spPr>
        <p:txBody>
          <a:bodyPr vert="horz" lIns="91440" tIns="45720" rIns="91440" bIns="45720" rtlCol="0" anchor="ctr"/>
          <a:lstStyle>
            <a:lvl1pPr algn="ctr">
              <a:defRPr sz="1200">
                <a:solidFill>
                  <a:schemeClr val="tx1">
                    <a:lumMod val="85000"/>
                    <a:lumOff val="15000"/>
                  </a:schemeClr>
                </a:solidFill>
              </a:defRPr>
            </a:lvl1pPr>
          </a:lstStyle>
          <a:p>
            <a:fld id="{1F5CC37B-1831-43FE-9A12-B1B87707C083}" type="slidenum">
              <a:rPr lang="zh-CN" altLang="en-US" smtClean="0"/>
              <a:pPr/>
              <a:t>‹#›</a:t>
            </a:fld>
            <a:endParaRPr lang="zh-CN" altLang="en-US"/>
          </a:p>
        </p:txBody>
      </p:sp>
      <p:cxnSp>
        <p:nvCxnSpPr>
          <p:cNvPr id="17" name="直接连接符 16"/>
          <p:cNvCxnSpPr/>
          <p:nvPr userDrawn="1"/>
        </p:nvCxnSpPr>
        <p:spPr>
          <a:xfrm>
            <a:off x="6008915" y="6749594"/>
            <a:ext cx="174171" cy="0"/>
          </a:xfrm>
          <a:prstGeom prst="line">
            <a:avLst/>
          </a:prstGeom>
          <a:ln>
            <a:solidFill>
              <a:srgbClr val="2E72F1"/>
            </a:solidFill>
          </a:ln>
        </p:spPr>
        <p:style>
          <a:lnRef idx="1">
            <a:schemeClr val="accent1"/>
          </a:lnRef>
          <a:fillRef idx="0">
            <a:schemeClr val="accent1"/>
          </a:fillRef>
          <a:effectRef idx="0">
            <a:schemeClr val="accent1"/>
          </a:effectRef>
          <a:fontRef idx="minor">
            <a:schemeClr val="tx1"/>
          </a:fontRef>
        </p:style>
      </p:cxnSp>
      <p:sp>
        <p:nvSpPr>
          <p:cNvPr id="19" name="图片占位符 4"/>
          <p:cNvSpPr>
            <a:spLocks noGrp="1"/>
          </p:cNvSpPr>
          <p:nvPr>
            <p:ph type="pic" sz="quarter" idx="14" hasCustomPrompt="1"/>
          </p:nvPr>
        </p:nvSpPr>
        <p:spPr>
          <a:xfrm>
            <a:off x="4949604" y="2599526"/>
            <a:ext cx="2439007" cy="4403905"/>
          </a:xfrm>
          <a:prstGeom prst="rect">
            <a:avLst/>
          </a:prstGeom>
          <a:solidFill>
            <a:srgbClr val="2E72F1"/>
          </a:solidFill>
          <a:ln w="28575">
            <a:solidFill>
              <a:srgbClr val="2E72F1"/>
            </a:solidFill>
          </a:ln>
        </p:spPr>
        <p:txBody>
          <a:bodyPr anchor="ctr" anchorCtr="1"/>
          <a:lstStyle>
            <a:lvl1pPr marL="0" indent="0" algn="ctr">
              <a:buNone/>
              <a:defRPr sz="1800">
                <a:solidFill>
                  <a:schemeClr val="tx1">
                    <a:lumMod val="85000"/>
                    <a:lumOff val="15000"/>
                  </a:schemeClr>
                </a:solidFill>
                <a:latin typeface="+mj-ea"/>
                <a:ea typeface="+mj-ea"/>
              </a:defRPr>
            </a:lvl1pPr>
          </a:lstStyle>
          <a:p>
            <a:r>
              <a:rPr lang="zh-CN" altLang="en-US"/>
              <a:t>点击插入图片</a:t>
            </a:r>
          </a:p>
        </p:txBody>
      </p:sp>
    </p:spTree>
    <p:extLst>
      <p:ext uri="{BB962C8B-B14F-4D97-AF65-F5344CB8AC3E}">
        <p14:creationId xmlns:p14="http://schemas.microsoft.com/office/powerpoint/2010/main" val="2585598203"/>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1_1">
    <p:spTree>
      <p:nvGrpSpPr>
        <p:cNvPr id="1" name=""/>
        <p:cNvGrpSpPr/>
        <p:nvPr/>
      </p:nvGrpSpPr>
      <p:grpSpPr>
        <a:xfrm>
          <a:off x="0" y="0"/>
          <a:ext cx="0" cy="0"/>
          <a:chOff x="0" y="0"/>
          <a:chExt cx="0" cy="0"/>
        </a:xfrm>
      </p:grpSpPr>
      <p:sp>
        <p:nvSpPr>
          <p:cNvPr id="3" name="图片占位符 4"/>
          <p:cNvSpPr>
            <a:spLocks noGrp="1"/>
          </p:cNvSpPr>
          <p:nvPr>
            <p:ph type="pic" sz="quarter" idx="14" hasCustomPrompt="1"/>
          </p:nvPr>
        </p:nvSpPr>
        <p:spPr>
          <a:xfrm>
            <a:off x="1" y="0"/>
            <a:ext cx="3657600" cy="6858000"/>
          </a:xfrm>
          <a:prstGeom prst="rect">
            <a:avLst/>
          </a:prstGeom>
          <a:solidFill>
            <a:srgbClr val="2E72F1"/>
          </a:solidFill>
          <a:ln w="19050">
            <a:noFill/>
          </a:ln>
        </p:spPr>
        <p:txBody>
          <a:bodyPr anchor="ctr" anchorCtr="1"/>
          <a:lstStyle>
            <a:lvl1pPr marL="0" indent="0" algn="ctr">
              <a:buNone/>
              <a:defRPr sz="1800">
                <a:solidFill>
                  <a:schemeClr val="tx1">
                    <a:lumMod val="85000"/>
                    <a:lumOff val="15000"/>
                  </a:schemeClr>
                </a:solidFill>
                <a:latin typeface="+mj-ea"/>
                <a:ea typeface="+mj-ea"/>
              </a:defRPr>
            </a:lvl1pPr>
          </a:lstStyle>
          <a:p>
            <a:r>
              <a:rPr lang="zh-CN" altLang="en-US"/>
              <a:t>点击插入图片</a:t>
            </a:r>
          </a:p>
        </p:txBody>
      </p:sp>
    </p:spTree>
    <p:extLst>
      <p:ext uri="{BB962C8B-B14F-4D97-AF65-F5344CB8AC3E}">
        <p14:creationId xmlns:p14="http://schemas.microsoft.com/office/powerpoint/2010/main" val="367875286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1">
    <p:spTree>
      <p:nvGrpSpPr>
        <p:cNvPr id="1" name=""/>
        <p:cNvGrpSpPr/>
        <p:nvPr/>
      </p:nvGrpSpPr>
      <p:grpSpPr>
        <a:xfrm>
          <a:off x="0" y="0"/>
          <a:ext cx="0" cy="0"/>
          <a:chOff x="0" y="0"/>
          <a:chExt cx="0" cy="0"/>
        </a:xfrm>
      </p:grpSpPr>
      <p:sp>
        <p:nvSpPr>
          <p:cNvPr id="10" name="图片占位符 4"/>
          <p:cNvSpPr>
            <a:spLocks noGrp="1"/>
          </p:cNvSpPr>
          <p:nvPr>
            <p:ph type="pic" sz="quarter" idx="10" hasCustomPrompt="1"/>
          </p:nvPr>
        </p:nvSpPr>
        <p:spPr>
          <a:xfrm>
            <a:off x="5181600" y="130628"/>
            <a:ext cx="3402375" cy="2358569"/>
          </a:xfrm>
          <a:prstGeom prst="rect">
            <a:avLst/>
          </a:prstGeom>
          <a:solidFill>
            <a:srgbClr val="2E72F1"/>
          </a:solidFill>
          <a:ln w="19050">
            <a:noFill/>
          </a:ln>
        </p:spPr>
        <p:txBody>
          <a:bodyPr anchor="ctr" anchorCtr="1"/>
          <a:lstStyle>
            <a:lvl1pPr marL="0" indent="0" algn="ctr">
              <a:buNone/>
              <a:defRPr sz="1800">
                <a:solidFill>
                  <a:schemeClr val="tx1">
                    <a:lumMod val="85000"/>
                    <a:lumOff val="15000"/>
                  </a:schemeClr>
                </a:solidFill>
                <a:latin typeface="+mj-ea"/>
                <a:ea typeface="+mj-ea"/>
              </a:defRPr>
            </a:lvl1pPr>
          </a:lstStyle>
          <a:p>
            <a:r>
              <a:rPr lang="zh-CN" altLang="en-US"/>
              <a:t>点击插入图片</a:t>
            </a:r>
          </a:p>
        </p:txBody>
      </p:sp>
      <p:sp>
        <p:nvSpPr>
          <p:cNvPr id="11" name="图片占位符 4"/>
          <p:cNvSpPr>
            <a:spLocks noGrp="1"/>
          </p:cNvSpPr>
          <p:nvPr>
            <p:ph type="pic" sz="quarter" idx="11" hasCustomPrompt="1"/>
          </p:nvPr>
        </p:nvSpPr>
        <p:spPr>
          <a:xfrm>
            <a:off x="8673511" y="4383313"/>
            <a:ext cx="3402375" cy="2322290"/>
          </a:xfrm>
          <a:prstGeom prst="rect">
            <a:avLst/>
          </a:prstGeom>
          <a:solidFill>
            <a:srgbClr val="2E72F1"/>
          </a:solidFill>
          <a:ln w="19050">
            <a:noFill/>
          </a:ln>
        </p:spPr>
        <p:txBody>
          <a:bodyPr anchor="ctr" anchorCtr="1"/>
          <a:lstStyle>
            <a:lvl1pPr marL="0" indent="0" algn="ctr">
              <a:buNone/>
              <a:defRPr sz="1800">
                <a:solidFill>
                  <a:schemeClr val="tx1">
                    <a:lumMod val="85000"/>
                    <a:lumOff val="15000"/>
                  </a:schemeClr>
                </a:solidFill>
                <a:latin typeface="+mj-ea"/>
                <a:ea typeface="+mj-ea"/>
              </a:defRPr>
            </a:lvl1pPr>
          </a:lstStyle>
          <a:p>
            <a:r>
              <a:rPr lang="zh-CN" altLang="en-US"/>
              <a:t>点击插入图片</a:t>
            </a:r>
          </a:p>
        </p:txBody>
      </p:sp>
      <p:sp>
        <p:nvSpPr>
          <p:cNvPr id="12" name="图片占位符 4"/>
          <p:cNvSpPr>
            <a:spLocks noGrp="1"/>
          </p:cNvSpPr>
          <p:nvPr>
            <p:ph type="pic" sz="quarter" idx="12" hasCustomPrompt="1"/>
          </p:nvPr>
        </p:nvSpPr>
        <p:spPr>
          <a:xfrm>
            <a:off x="5181600" y="2569031"/>
            <a:ext cx="3402375" cy="4136572"/>
          </a:xfrm>
          <a:prstGeom prst="rect">
            <a:avLst/>
          </a:prstGeom>
          <a:solidFill>
            <a:srgbClr val="2E72F1"/>
          </a:solidFill>
          <a:ln w="19050">
            <a:noFill/>
          </a:ln>
        </p:spPr>
        <p:txBody>
          <a:bodyPr anchor="ctr" anchorCtr="1"/>
          <a:lstStyle>
            <a:lvl1pPr marL="0" indent="0" algn="ctr">
              <a:buNone/>
              <a:defRPr sz="1800">
                <a:solidFill>
                  <a:schemeClr val="tx1">
                    <a:lumMod val="85000"/>
                    <a:lumOff val="15000"/>
                  </a:schemeClr>
                </a:solidFill>
                <a:latin typeface="+mj-ea"/>
                <a:ea typeface="+mj-ea"/>
              </a:defRPr>
            </a:lvl1pPr>
          </a:lstStyle>
          <a:p>
            <a:r>
              <a:rPr lang="zh-CN" altLang="en-US"/>
              <a:t>点击插入图片</a:t>
            </a:r>
          </a:p>
        </p:txBody>
      </p:sp>
      <p:sp>
        <p:nvSpPr>
          <p:cNvPr id="13" name="图片占位符 4"/>
          <p:cNvSpPr>
            <a:spLocks noGrp="1"/>
          </p:cNvSpPr>
          <p:nvPr>
            <p:ph type="pic" sz="quarter" idx="13" hasCustomPrompt="1"/>
          </p:nvPr>
        </p:nvSpPr>
        <p:spPr>
          <a:xfrm>
            <a:off x="8673511" y="130628"/>
            <a:ext cx="3402375" cy="4136572"/>
          </a:xfrm>
          <a:prstGeom prst="rect">
            <a:avLst/>
          </a:prstGeom>
          <a:solidFill>
            <a:srgbClr val="2E72F1"/>
          </a:solidFill>
          <a:ln w="19050">
            <a:noFill/>
          </a:ln>
        </p:spPr>
        <p:txBody>
          <a:bodyPr anchor="ctr" anchorCtr="1"/>
          <a:lstStyle>
            <a:lvl1pPr marL="0" indent="0" algn="ctr">
              <a:buNone/>
              <a:defRPr sz="1800">
                <a:solidFill>
                  <a:schemeClr val="tx1">
                    <a:lumMod val="85000"/>
                    <a:lumOff val="15000"/>
                  </a:schemeClr>
                </a:solidFill>
                <a:latin typeface="+mj-ea"/>
                <a:ea typeface="+mj-ea"/>
              </a:defRPr>
            </a:lvl1pPr>
          </a:lstStyle>
          <a:p>
            <a:r>
              <a:rPr lang="zh-CN" altLang="en-US"/>
              <a:t>点击插入图片</a:t>
            </a:r>
          </a:p>
        </p:txBody>
      </p:sp>
    </p:spTree>
    <p:extLst>
      <p:ext uri="{BB962C8B-B14F-4D97-AF65-F5344CB8AC3E}">
        <p14:creationId xmlns:p14="http://schemas.microsoft.com/office/powerpoint/2010/main" val="3717043566"/>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矩形 9"/>
          <p:cNvSpPr/>
          <p:nvPr userDrawn="1"/>
        </p:nvSpPr>
        <p:spPr>
          <a:xfrm>
            <a:off x="0" y="0"/>
            <a:ext cx="12192000" cy="6858000"/>
          </a:xfrm>
          <a:prstGeom prst="rect">
            <a:avLst/>
          </a:prstGeom>
          <a:gradFill>
            <a:gsLst>
              <a:gs pos="0">
                <a:schemeClr val="bg1"/>
              </a:gs>
              <a:gs pos="100000">
                <a:schemeClr val="bg1">
                  <a:lumMod val="95000"/>
                  <a:alpha val="4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05718052"/>
      </p:ext>
    </p:extLst>
  </p:cSld>
  <p:clrMap bg1="lt1" tx1="dk1" bg2="lt2" tx2="dk2" accent1="accent1" accent2="accent2" accent3="accent3" accent4="accent4" accent5="accent5" accent6="accent6" hlink="hlink" folHlink="folHlink"/>
  <p:sldLayoutIdLst>
    <p:sldLayoutId id="2147483663" r:id="rId1"/>
    <p:sldLayoutId id="2147483667" r:id="rId2"/>
    <p:sldLayoutId id="2147483664" r:id="rId3"/>
    <p:sldLayoutId id="2147483660" r:id="rId4"/>
    <p:sldLayoutId id="2147483677" r:id="rId5"/>
    <p:sldLayoutId id="2147483675" r:id="rId6"/>
    <p:sldLayoutId id="2147483673" r:id="rId7"/>
    <p:sldLayoutId id="2147483672" r:id="rId8"/>
    <p:sldLayoutId id="2147483666" r:id="rId9"/>
    <p:sldLayoutId id="2147483670" r:id="rId10"/>
    <p:sldLayoutId id="2147483671" r:id="rId11"/>
    <p:sldLayoutId id="2147483674" r:id="rId12"/>
    <p:sldLayoutId id="2147483669" r:id="rId13"/>
    <p:sldLayoutId id="2147483661" r:id="rId14"/>
    <p:sldLayoutId id="2147483665" r:id="rId15"/>
    <p:sldLayoutId id="2147483676" r:id="rId16"/>
    <p:sldLayoutId id="2147483678"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4.jpeg"/><Relationship Id="rId18" Type="http://schemas.openxmlformats.org/officeDocument/2006/relationships/image" Target="../media/image19.jpeg"/><Relationship Id="rId26" Type="http://schemas.openxmlformats.org/officeDocument/2006/relationships/image" Target="../media/image27.jpeg"/><Relationship Id="rId3" Type="http://schemas.openxmlformats.org/officeDocument/2006/relationships/image" Target="../media/image4.jpeg"/><Relationship Id="rId21" Type="http://schemas.openxmlformats.org/officeDocument/2006/relationships/image" Target="../media/image22.jpeg"/><Relationship Id="rId7" Type="http://schemas.openxmlformats.org/officeDocument/2006/relationships/image" Target="../media/image8.jpeg"/><Relationship Id="rId12" Type="http://schemas.openxmlformats.org/officeDocument/2006/relationships/image" Target="../media/image13.jpeg"/><Relationship Id="rId17" Type="http://schemas.openxmlformats.org/officeDocument/2006/relationships/image" Target="../media/image18.jpeg"/><Relationship Id="rId25" Type="http://schemas.openxmlformats.org/officeDocument/2006/relationships/image" Target="../media/image26.jpeg"/><Relationship Id="rId2" Type="http://schemas.openxmlformats.org/officeDocument/2006/relationships/notesSlide" Target="../notesSlides/notesSlide1.xml"/><Relationship Id="rId16" Type="http://schemas.openxmlformats.org/officeDocument/2006/relationships/image" Target="../media/image17.jpeg"/><Relationship Id="rId20" Type="http://schemas.openxmlformats.org/officeDocument/2006/relationships/image" Target="../media/image21.jpeg"/><Relationship Id="rId29" Type="http://schemas.openxmlformats.org/officeDocument/2006/relationships/image" Target="../media/image30.jpg"/><Relationship Id="rId1" Type="http://schemas.openxmlformats.org/officeDocument/2006/relationships/slideLayout" Target="../slideLayouts/slideLayout2.xml"/><Relationship Id="rId6" Type="http://schemas.openxmlformats.org/officeDocument/2006/relationships/image" Target="../media/image7.jpeg"/><Relationship Id="rId11" Type="http://schemas.openxmlformats.org/officeDocument/2006/relationships/image" Target="../media/image12.jpeg"/><Relationship Id="rId24" Type="http://schemas.openxmlformats.org/officeDocument/2006/relationships/image" Target="../media/image25.jpeg"/><Relationship Id="rId5" Type="http://schemas.openxmlformats.org/officeDocument/2006/relationships/image" Target="../media/image6.jpeg"/><Relationship Id="rId15" Type="http://schemas.openxmlformats.org/officeDocument/2006/relationships/image" Target="../media/image16.jpeg"/><Relationship Id="rId23" Type="http://schemas.openxmlformats.org/officeDocument/2006/relationships/image" Target="../media/image24.jpeg"/><Relationship Id="rId28" Type="http://schemas.openxmlformats.org/officeDocument/2006/relationships/image" Target="../media/image29.jpeg"/><Relationship Id="rId10" Type="http://schemas.openxmlformats.org/officeDocument/2006/relationships/image" Target="../media/image11.jpeg"/><Relationship Id="rId19" Type="http://schemas.openxmlformats.org/officeDocument/2006/relationships/image" Target="../media/image20.jpeg"/><Relationship Id="rId4" Type="http://schemas.openxmlformats.org/officeDocument/2006/relationships/image" Target="../media/image5.jpeg"/><Relationship Id="rId9" Type="http://schemas.openxmlformats.org/officeDocument/2006/relationships/image" Target="../media/image10.jpeg"/><Relationship Id="rId14" Type="http://schemas.openxmlformats.org/officeDocument/2006/relationships/image" Target="../media/image15.jpeg"/><Relationship Id="rId22" Type="http://schemas.openxmlformats.org/officeDocument/2006/relationships/image" Target="../media/image23.jpeg"/><Relationship Id="rId27" Type="http://schemas.openxmlformats.org/officeDocument/2006/relationships/image" Target="../media/image28.jpeg"/><Relationship Id="rId30" Type="http://schemas.openxmlformats.org/officeDocument/2006/relationships/image" Target="../media/image31.jpeg"/></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chart" Target="../charts/chart3.xml"/><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chart" Target="../charts/chart7.xml"/><Relationship Id="rId5" Type="http://schemas.openxmlformats.org/officeDocument/2006/relationships/chart" Target="../charts/chart6.xml"/><Relationship Id="rId4" Type="http://schemas.openxmlformats.org/officeDocument/2006/relationships/chart" Target="../charts/char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33.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6.xml"/><Relationship Id="rId1" Type="http://schemas.openxmlformats.org/officeDocument/2006/relationships/slideLayout" Target="../slideLayouts/slideLayout9.xml"/><Relationship Id="rId5" Type="http://schemas.openxmlformats.org/officeDocument/2006/relationships/image" Target="../media/image46.jpeg"/><Relationship Id="rId4" Type="http://schemas.openxmlformats.org/officeDocument/2006/relationships/image" Target="../media/image45.jpeg"/></Relationships>
</file>

<file path=ppt/slides/_rels/slide3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chart" Target="../charts/chart10.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14.xml"/><Relationship Id="rId5" Type="http://schemas.openxmlformats.org/officeDocument/2006/relationships/image" Target="../media/image33.jpeg"/><Relationship Id="rId4" Type="http://schemas.openxmlformats.org/officeDocument/2006/relationships/chart" Target="../charts/chart11.xml"/></Relationships>
</file>

<file path=ppt/slides/_rels/slide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chart" Target="../charts/chart14.xml"/><Relationship Id="rId4" Type="http://schemas.openxmlformats.org/officeDocument/2006/relationships/chart" Target="../charts/char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50.jpeg"/></Relationships>
</file>

<file path=ppt/slides/_rels/slide43.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57.jpe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chart" Target="../charts/chart1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53.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70.png"/></Relationships>
</file>

<file path=ppt/slides/_rels/slide5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组合 58"/>
          <p:cNvGrpSpPr/>
          <p:nvPr/>
        </p:nvGrpSpPr>
        <p:grpSpPr>
          <a:xfrm>
            <a:off x="242107" y="527297"/>
            <a:ext cx="11707786" cy="5803406"/>
            <a:chOff x="-2665377" y="-845544"/>
            <a:chExt cx="17372406" cy="8611289"/>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580727">
              <a:off x="267578" y="981803"/>
              <a:ext cx="2717829" cy="1528779"/>
            </a:xfrm>
            <a:prstGeom prst="rect">
              <a:avLst/>
            </a:prstGeom>
            <a:effectLst>
              <a:outerShdw blurRad="228600" dist="76200" dir="2700000" algn="tl" rotWithShape="0">
                <a:prstClr val="black">
                  <a:alpha val="35000"/>
                </a:prstClr>
              </a:outerShdw>
            </a:effectLst>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580727">
              <a:off x="-2665377" y="-763604"/>
              <a:ext cx="2717829" cy="1528779"/>
            </a:xfrm>
            <a:prstGeom prst="rect">
              <a:avLst/>
            </a:prstGeom>
            <a:effectLst>
              <a:outerShdw blurRad="228600" dist="76200" dir="2700000" algn="tl" rotWithShape="0">
                <a:prstClr val="black">
                  <a:alpha val="35000"/>
                </a:prstClr>
              </a:outerShdw>
            </a:effectLst>
          </p:spPr>
        </p:pic>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580727">
              <a:off x="-2635745" y="4521778"/>
              <a:ext cx="2717829" cy="1528779"/>
            </a:xfrm>
            <a:prstGeom prst="rect">
              <a:avLst/>
            </a:prstGeom>
            <a:effectLst>
              <a:outerShdw blurRad="228600" dist="76200" dir="2700000" algn="tl" rotWithShape="0">
                <a:prstClr val="black">
                  <a:alpha val="35000"/>
                </a:prstClr>
              </a:outerShdw>
            </a:effectLst>
          </p:spPr>
        </p:pic>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1580727">
              <a:off x="-2655499" y="998192"/>
              <a:ext cx="2717829" cy="1528779"/>
            </a:xfrm>
            <a:prstGeom prst="rect">
              <a:avLst/>
            </a:prstGeom>
            <a:effectLst>
              <a:outerShdw blurRad="228600" dist="76200" dir="2700000" algn="tl" rotWithShape="0">
                <a:prstClr val="black">
                  <a:alpha val="35000"/>
                </a:prstClr>
              </a:outerShdw>
            </a:effectLst>
          </p:spPr>
        </p:pic>
        <p:pic>
          <p:nvPicPr>
            <p:cNvPr id="13" name="图片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580727">
              <a:off x="-2645359" y="2806590"/>
              <a:ext cx="2717829" cy="1528779"/>
            </a:xfrm>
            <a:prstGeom prst="rect">
              <a:avLst/>
            </a:prstGeom>
            <a:effectLst>
              <a:outerShdw blurRad="228600" dist="76200" dir="2700000" algn="tl" rotWithShape="0">
                <a:prstClr val="black">
                  <a:alpha val="35000"/>
                </a:prstClr>
              </a:outerShdw>
            </a:effectLst>
          </p:spPr>
        </p:pic>
        <p:pic>
          <p:nvPicPr>
            <p:cNvPr id="26" name="图片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1580727">
              <a:off x="287332" y="4505391"/>
              <a:ext cx="2717829" cy="1528779"/>
            </a:xfrm>
            <a:prstGeom prst="rect">
              <a:avLst/>
            </a:prstGeom>
            <a:effectLst>
              <a:outerShdw blurRad="228600" dist="76200" dir="2700000" algn="tl" rotWithShape="0">
                <a:prstClr val="black">
                  <a:alpha val="35000"/>
                </a:prstClr>
              </a:outerShdw>
            </a:effectLst>
          </p:spPr>
        </p:pic>
        <p:pic>
          <p:nvPicPr>
            <p:cNvPr id="29" name="图片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1580727">
              <a:off x="11979597" y="4439842"/>
              <a:ext cx="2717829" cy="1528779"/>
            </a:xfrm>
            <a:prstGeom prst="rect">
              <a:avLst/>
            </a:prstGeom>
            <a:effectLst>
              <a:outerShdw blurRad="228600" dist="76200" dir="2700000" algn="tl" rotWithShape="0">
                <a:prstClr val="black">
                  <a:alpha val="35000"/>
                </a:prstClr>
              </a:outerShdw>
            </a:effectLst>
          </p:spPr>
        </p:pic>
        <p:pic>
          <p:nvPicPr>
            <p:cNvPr id="31" name="图片 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1580727">
              <a:off x="277714" y="2790203"/>
              <a:ext cx="2717829" cy="1528779"/>
            </a:xfrm>
            <a:prstGeom prst="rect">
              <a:avLst/>
            </a:prstGeom>
            <a:effectLst>
              <a:outerShdw blurRad="228600" dist="76200" dir="2700000" algn="tl" rotWithShape="0">
                <a:prstClr val="black">
                  <a:alpha val="35000"/>
                </a:prstClr>
              </a:outerShdw>
            </a:effectLst>
          </p:spPr>
        </p:pic>
        <p:pic>
          <p:nvPicPr>
            <p:cNvPr id="33" name="图片 3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21580727">
              <a:off x="6133470" y="4472618"/>
              <a:ext cx="2717829" cy="1528779"/>
            </a:xfrm>
            <a:prstGeom prst="rect">
              <a:avLst/>
            </a:prstGeom>
            <a:effectLst>
              <a:outerShdw blurRad="228600" dist="76200" dir="2700000" algn="tl" rotWithShape="0">
                <a:prstClr val="black">
                  <a:alpha val="35000"/>
                </a:prstClr>
              </a:outerShdw>
            </a:effectLst>
          </p:spPr>
        </p:pic>
        <p:pic>
          <p:nvPicPr>
            <p:cNvPr id="34" name="图片 3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21580727">
              <a:off x="3190647" y="965417"/>
              <a:ext cx="2717829" cy="1528779"/>
            </a:xfrm>
            <a:prstGeom prst="rect">
              <a:avLst/>
            </a:prstGeom>
            <a:effectLst>
              <a:outerShdw blurRad="228600" dist="76200" dir="2700000" algn="tl" rotWithShape="0">
                <a:prstClr val="black">
                  <a:alpha val="35000"/>
                </a:prstClr>
              </a:outerShdw>
            </a:effectLst>
          </p:spPr>
        </p:pic>
        <p:pic>
          <p:nvPicPr>
            <p:cNvPr id="35" name="图片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21580727">
              <a:off x="3200526" y="2727212"/>
              <a:ext cx="2717829" cy="1528779"/>
            </a:xfrm>
            <a:prstGeom prst="rect">
              <a:avLst/>
            </a:prstGeom>
            <a:effectLst>
              <a:outerShdw blurRad="228600" dist="76200" dir="2700000" algn="tl" rotWithShape="0">
                <a:prstClr val="black">
                  <a:alpha val="35000"/>
                </a:prstClr>
              </a:outerShdw>
            </a:effectLst>
          </p:spPr>
        </p:pic>
        <p:pic>
          <p:nvPicPr>
            <p:cNvPr id="36" name="图片 3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21580727">
              <a:off x="6143080" y="6187799"/>
              <a:ext cx="2717829" cy="1528779"/>
            </a:xfrm>
            <a:prstGeom prst="rect">
              <a:avLst/>
            </a:prstGeom>
            <a:effectLst>
              <a:outerShdw blurRad="228600" dist="76200" dir="2700000" algn="tl" rotWithShape="0">
                <a:prstClr val="black">
                  <a:alpha val="35000"/>
                </a:prstClr>
              </a:outerShdw>
            </a:effectLst>
          </p:spPr>
        </p:pic>
        <p:pic>
          <p:nvPicPr>
            <p:cNvPr id="37" name="图片 3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1580727">
              <a:off x="9066157" y="6171409"/>
              <a:ext cx="2717829" cy="1528779"/>
            </a:xfrm>
            <a:prstGeom prst="rect">
              <a:avLst/>
            </a:prstGeom>
            <a:effectLst>
              <a:outerShdw blurRad="228600" dist="76200" dir="2700000" algn="tl" rotWithShape="0">
                <a:prstClr val="black">
                  <a:alpha val="35000"/>
                </a:prstClr>
              </a:outerShdw>
            </a:effectLst>
          </p:spPr>
        </p:pic>
        <p:pic>
          <p:nvPicPr>
            <p:cNvPr id="38" name="图片 3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21580727">
              <a:off x="3210418" y="4492114"/>
              <a:ext cx="2717829" cy="1528779"/>
            </a:xfrm>
            <a:prstGeom prst="rect">
              <a:avLst/>
            </a:prstGeom>
            <a:effectLst>
              <a:outerShdw blurRad="228600" dist="76200" dir="2700000" algn="tl" rotWithShape="0">
                <a:prstClr val="black">
                  <a:alpha val="35000"/>
                </a:prstClr>
              </a:outerShdw>
            </a:effectLst>
          </p:spPr>
        </p:pic>
        <p:pic>
          <p:nvPicPr>
            <p:cNvPr id="39" name="图片 3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rot="21580727">
              <a:off x="9056541" y="4456232"/>
              <a:ext cx="2717829" cy="1528779"/>
            </a:xfrm>
            <a:prstGeom prst="rect">
              <a:avLst/>
            </a:prstGeom>
            <a:effectLst>
              <a:outerShdw blurRad="228600" dist="76200" dir="2700000" algn="tl" rotWithShape="0">
                <a:prstClr val="black">
                  <a:alpha val="35000"/>
                </a:prstClr>
              </a:outerShdw>
            </a:effectLst>
          </p:spPr>
        </p:pic>
        <p:pic>
          <p:nvPicPr>
            <p:cNvPr id="40" name="图片 3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rot="21580727">
              <a:off x="-2626130" y="6236966"/>
              <a:ext cx="2717829" cy="1528779"/>
            </a:xfrm>
            <a:prstGeom prst="rect">
              <a:avLst/>
            </a:prstGeom>
            <a:effectLst>
              <a:outerShdw blurRad="228600" dist="76200" dir="2700000" algn="tl" rotWithShape="0">
                <a:prstClr val="black">
                  <a:alpha val="35000"/>
                </a:prstClr>
              </a:outerShdw>
            </a:effectLst>
          </p:spPr>
        </p:pic>
        <p:pic>
          <p:nvPicPr>
            <p:cNvPr id="42" name="图片 4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rot="21580727">
              <a:off x="296948" y="6220577"/>
              <a:ext cx="2717829" cy="1528779"/>
            </a:xfrm>
            <a:prstGeom prst="rect">
              <a:avLst/>
            </a:prstGeom>
            <a:effectLst>
              <a:outerShdw blurRad="228600" dist="76200" dir="2700000" algn="tl" rotWithShape="0">
                <a:prstClr val="black">
                  <a:alpha val="35000"/>
                </a:prstClr>
              </a:outerShdw>
            </a:effectLst>
          </p:spPr>
        </p:pic>
        <p:pic>
          <p:nvPicPr>
            <p:cNvPr id="43" name="图片 4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rot="21580727">
              <a:off x="11959859" y="916254"/>
              <a:ext cx="2717829" cy="1528779"/>
            </a:xfrm>
            <a:prstGeom prst="rect">
              <a:avLst/>
            </a:prstGeom>
            <a:effectLst>
              <a:outerShdw blurRad="228600" dist="76200" dir="2700000" algn="tl" rotWithShape="0">
                <a:prstClr val="black">
                  <a:alpha val="35000"/>
                </a:prstClr>
              </a:outerShdw>
            </a:effectLst>
          </p:spPr>
        </p:pic>
        <p:pic>
          <p:nvPicPr>
            <p:cNvPr id="44" name="图片 4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rot="21580727">
              <a:off x="11969736" y="2678050"/>
              <a:ext cx="2717829" cy="1528779"/>
            </a:xfrm>
            <a:prstGeom prst="rect">
              <a:avLst/>
            </a:prstGeom>
            <a:effectLst>
              <a:outerShdw blurRad="228600" dist="76200" dir="2700000" algn="tl" rotWithShape="0">
                <a:prstClr val="black">
                  <a:alpha val="35000"/>
                </a:prstClr>
              </a:outerShdw>
            </a:effectLst>
          </p:spPr>
        </p:pic>
        <p:pic>
          <p:nvPicPr>
            <p:cNvPr id="45" name="图片 4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rot="21580727">
              <a:off x="11989200" y="6155022"/>
              <a:ext cx="2717829" cy="1528779"/>
            </a:xfrm>
            <a:prstGeom prst="rect">
              <a:avLst/>
            </a:prstGeom>
            <a:effectLst>
              <a:outerShdw blurRad="228600" dist="76200" dir="2700000" algn="tl" rotWithShape="0">
                <a:prstClr val="black">
                  <a:alpha val="35000"/>
                </a:prstClr>
              </a:outerShdw>
            </a:effectLst>
          </p:spPr>
        </p:pic>
        <p:pic>
          <p:nvPicPr>
            <p:cNvPr id="46" name="图片 4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rot="21580727">
              <a:off x="3220015" y="6204187"/>
              <a:ext cx="2717829" cy="1528779"/>
            </a:xfrm>
            <a:prstGeom prst="rect">
              <a:avLst/>
            </a:prstGeom>
            <a:effectLst>
              <a:outerShdw blurRad="228600" dist="76200" dir="2700000" algn="tl" rotWithShape="0">
                <a:prstClr val="black">
                  <a:alpha val="35000"/>
                </a:prstClr>
              </a:outerShdw>
            </a:effectLst>
          </p:spPr>
        </p:pic>
        <p:pic>
          <p:nvPicPr>
            <p:cNvPr id="48" name="图片 47"/>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rot="21580727">
              <a:off x="257701" y="-779992"/>
              <a:ext cx="2717829" cy="1528779"/>
            </a:xfrm>
            <a:prstGeom prst="rect">
              <a:avLst/>
            </a:prstGeom>
            <a:effectLst>
              <a:outerShdw blurRad="228600" dist="76200" dir="2700000" algn="tl" rotWithShape="0">
                <a:prstClr val="black">
                  <a:alpha val="35000"/>
                </a:prstClr>
              </a:outerShdw>
            </a:effectLst>
          </p:spPr>
        </p:pic>
        <p:pic>
          <p:nvPicPr>
            <p:cNvPr id="49" name="图片 48"/>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rot="21580727">
              <a:off x="3180772" y="-796380"/>
              <a:ext cx="2717829" cy="1528779"/>
            </a:xfrm>
            <a:prstGeom prst="rect">
              <a:avLst/>
            </a:prstGeom>
            <a:effectLst>
              <a:outerShdw blurRad="228600" dist="76200" dir="2700000" algn="tl" rotWithShape="0">
                <a:prstClr val="black">
                  <a:alpha val="35000"/>
                </a:prstClr>
              </a:outerShdw>
            </a:effectLst>
          </p:spPr>
        </p:pic>
        <p:pic>
          <p:nvPicPr>
            <p:cNvPr id="50" name="图片 49"/>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rot="21580727">
              <a:off x="6103842" y="-812768"/>
              <a:ext cx="2717829" cy="1528779"/>
            </a:xfrm>
            <a:prstGeom prst="rect">
              <a:avLst/>
            </a:prstGeom>
            <a:effectLst>
              <a:outerShdw blurRad="228600" dist="76200" dir="2700000" algn="tl" rotWithShape="0">
                <a:prstClr val="black">
                  <a:alpha val="35000"/>
                </a:prstClr>
              </a:outerShdw>
            </a:effectLst>
          </p:spPr>
        </p:pic>
        <p:pic>
          <p:nvPicPr>
            <p:cNvPr id="51" name="图片 50"/>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rot="21580727">
              <a:off x="9026913" y="-829156"/>
              <a:ext cx="2717829" cy="1528779"/>
            </a:xfrm>
            <a:prstGeom prst="rect">
              <a:avLst/>
            </a:prstGeom>
            <a:effectLst>
              <a:outerShdw blurRad="228600" dist="76200" dir="2700000" algn="tl" rotWithShape="0">
                <a:prstClr val="black">
                  <a:alpha val="35000"/>
                </a:prstClr>
              </a:outerShdw>
            </a:effectLst>
          </p:spPr>
        </p:pic>
        <p:pic>
          <p:nvPicPr>
            <p:cNvPr id="52" name="图片 51"/>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rot="21580727">
              <a:off x="11949984" y="-845544"/>
              <a:ext cx="2717829" cy="1528779"/>
            </a:xfrm>
            <a:prstGeom prst="rect">
              <a:avLst/>
            </a:prstGeom>
            <a:effectLst>
              <a:outerShdw blurRad="228600" dist="76200" dir="2700000" algn="tl" rotWithShape="0">
                <a:prstClr val="black">
                  <a:alpha val="35000"/>
                </a:prstClr>
              </a:outerShdw>
            </a:effectLst>
          </p:spPr>
        </p:pic>
        <p:pic>
          <p:nvPicPr>
            <p:cNvPr id="53" name="图片 52"/>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21580727">
              <a:off x="6118715" y="1014886"/>
              <a:ext cx="5640948" cy="3173033"/>
            </a:xfrm>
            <a:prstGeom prst="rect">
              <a:avLst/>
            </a:prstGeom>
            <a:effectLst>
              <a:outerShdw blurRad="228600" dist="76200" dir="2700000" algn="tl" rotWithShape="0">
                <a:prstClr val="black">
                  <a:alpha val="35000"/>
                </a:prstClr>
              </a:outerShdw>
            </a:effectLst>
          </p:spPr>
        </p:pic>
      </p:grpSp>
      <p:sp>
        <p:nvSpPr>
          <p:cNvPr id="58" name="矩形 57"/>
          <p:cNvSpPr/>
          <p:nvPr/>
        </p:nvSpPr>
        <p:spPr>
          <a:xfrm rot="16200000">
            <a:off x="2667001" y="-2667000"/>
            <a:ext cx="6858000" cy="12192002"/>
          </a:xfrm>
          <a:prstGeom prst="rect">
            <a:avLst/>
          </a:prstGeom>
          <a:gradFill flip="none" rotWithShape="1">
            <a:gsLst>
              <a:gs pos="79000">
                <a:schemeClr val="tx1"/>
              </a:gs>
              <a:gs pos="0">
                <a:schemeClr val="tx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56" name="图片 55"/>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2106482" y="1184896"/>
            <a:ext cx="7979037" cy="4488209"/>
          </a:xfrm>
          <a:prstGeom prst="rect">
            <a:avLst/>
          </a:prstGeom>
          <a:effectLst>
            <a:outerShdw blurRad="228600" dist="76200" dir="2700000" algn="tl" rotWithShape="0">
              <a:prstClr val="black">
                <a:alpha val="35000"/>
              </a:prstClr>
            </a:outerShdw>
          </a:effectLst>
        </p:spPr>
      </p:pic>
    </p:spTree>
    <p:extLst>
      <p:ext uri="{BB962C8B-B14F-4D97-AF65-F5344CB8AC3E}">
        <p14:creationId xmlns:p14="http://schemas.microsoft.com/office/powerpoint/2010/main" val="86256361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3"/>
          <p:cNvSpPr txBox="1"/>
          <p:nvPr/>
        </p:nvSpPr>
        <p:spPr>
          <a:xfrm>
            <a:off x="4399288" y="414537"/>
            <a:ext cx="3393429" cy="584775"/>
          </a:xfrm>
          <a:prstGeom prst="rect">
            <a:avLst/>
          </a:prstGeom>
          <a:noFill/>
        </p:spPr>
        <p:txBody>
          <a:bodyPr wrap="none" rtlCol="0">
            <a:spAutoFit/>
          </a:bodyPr>
          <a:lstStyle/>
          <a:p>
            <a:pPr algn="ctr"/>
            <a:r>
              <a:rPr lang="en-US" sz="3200" b="1">
                <a:solidFill>
                  <a:srgbClr val="2E72F1"/>
                </a:solidFill>
                <a:ea typeface="Open Sans Light" panose="020B0306030504020204" pitchFamily="34" charset="0"/>
                <a:cs typeface="Open Sans Light" panose="020B0306030504020204" pitchFamily="34" charset="0"/>
              </a:rPr>
              <a:t>S</a:t>
            </a:r>
            <a:r>
              <a:rPr lang="en-US" altLang="zh-CN" sz="3200" b="1">
                <a:solidFill>
                  <a:srgbClr val="2E72F1"/>
                </a:solidFill>
                <a:ea typeface="Open Sans Light" panose="020B0306030504020204" pitchFamily="34" charset="0"/>
                <a:cs typeface="Open Sans Light" panose="020B0306030504020204" pitchFamily="34" charset="0"/>
              </a:rPr>
              <a:t>mile</a:t>
            </a:r>
            <a:r>
              <a:rPr lang="en-US" altLang="zh-CN" sz="3200">
                <a:solidFill>
                  <a:schemeClr val="tx1">
                    <a:lumMod val="85000"/>
                    <a:lumOff val="15000"/>
                  </a:schemeClr>
                </a:solidFill>
                <a:ea typeface="Open Sans Light" panose="020B0306030504020204" pitchFamily="34" charset="0"/>
                <a:cs typeface="Open Sans Light" panose="020B0306030504020204" pitchFamily="34" charset="0"/>
              </a:rPr>
              <a:t> </a:t>
            </a:r>
            <a:r>
              <a:rPr lang="en-US" altLang="zh-CN" sz="3200">
                <a:solidFill>
                  <a:schemeClr val="bg1"/>
                </a:solidFill>
                <a:ea typeface="Open Sans Light" panose="020B0306030504020204" pitchFamily="34" charset="0"/>
                <a:cs typeface="Open Sans Light" panose="020B0306030504020204" pitchFamily="34" charset="0"/>
              </a:rPr>
              <a:t>PowerPoint</a:t>
            </a:r>
            <a:endParaRPr lang="id-ID" sz="3200" dirty="0">
              <a:solidFill>
                <a:schemeClr val="bg1"/>
              </a:solidFill>
              <a:ea typeface="Open Sans Light" panose="020B0306030504020204" pitchFamily="34" charset="0"/>
              <a:cs typeface="Open Sans Light" panose="020B0306030504020204" pitchFamily="34" charset="0"/>
            </a:endParaRPr>
          </a:p>
        </p:txBody>
      </p:sp>
      <p:sp>
        <p:nvSpPr>
          <p:cNvPr id="16" name="灯片编号占位符 15"/>
          <p:cNvSpPr>
            <a:spLocks noGrp="1"/>
          </p:cNvSpPr>
          <p:nvPr>
            <p:ph type="sldNum" sz="quarter" idx="4"/>
          </p:nvPr>
        </p:nvSpPr>
        <p:spPr/>
        <p:txBody>
          <a:bodyPr/>
          <a:lstStyle/>
          <a:p>
            <a:fld id="{1F5CC37B-1831-43FE-9A12-B1B87707C083}" type="slidenum">
              <a:rPr lang="zh-CN" altLang="en-US" smtClean="0"/>
              <a:pPr/>
              <a:t>10</a:t>
            </a:fld>
            <a:endParaRPr lang="zh-CN" altLang="en-US"/>
          </a:p>
        </p:txBody>
      </p:sp>
      <p:pic>
        <p:nvPicPr>
          <p:cNvPr id="30" name="图片占位符 29"/>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104" b="104"/>
          <a:stretch>
            <a:fillRect/>
          </a:stretch>
        </p:blipFill>
        <p:spPr/>
      </p:pic>
      <p:pic>
        <p:nvPicPr>
          <p:cNvPr id="33" name="图片占位符 32"/>
          <p:cNvPicPr>
            <a:picLocks noGrp="1" noChangeAspect="1"/>
          </p:cNvPicPr>
          <p:nvPr>
            <p:ph type="pic" sz="quarter" idx="17"/>
          </p:nvPr>
        </p:nvPicPr>
        <p:blipFill>
          <a:blip r:embed="rId4" cstate="print">
            <a:extLst>
              <a:ext uri="{28A0092B-C50C-407E-A947-70E740481C1C}">
                <a14:useLocalDpi xmlns:a14="http://schemas.microsoft.com/office/drawing/2010/main" val="0"/>
              </a:ext>
            </a:extLst>
          </a:blip>
          <a:srcRect/>
          <a:stretch>
            <a:fillRect/>
          </a:stretch>
        </p:blipFill>
        <p:spPr/>
      </p:pic>
      <p:sp>
        <p:nvSpPr>
          <p:cNvPr id="8" name="矩形 7"/>
          <p:cNvSpPr/>
          <p:nvPr/>
        </p:nvSpPr>
        <p:spPr>
          <a:xfrm>
            <a:off x="1179284" y="4848948"/>
            <a:ext cx="1930400" cy="752514"/>
          </a:xfrm>
          <a:prstGeom prst="rect">
            <a:avLst/>
          </a:prstGeom>
        </p:spPr>
        <p:txBody>
          <a:bodyPr wrap="square">
            <a:spAutoFit/>
          </a:bodyPr>
          <a:lstStyle/>
          <a:p>
            <a:pPr algn="ctr">
              <a:lnSpc>
                <a:spcPct val="130000"/>
              </a:lnSpc>
              <a:spcBef>
                <a:spcPts val="600"/>
              </a:spcBef>
            </a:pPr>
            <a:r>
              <a:rPr lang="en-US" altLang="zh-CN" sz="1100">
                <a:solidFill>
                  <a:schemeClr val="bg1"/>
                </a:solidFill>
              </a:rPr>
              <a:t>consectetur adipisicing elit, dolore magna aliqua.  enim ad minim veniam.</a:t>
            </a:r>
          </a:p>
        </p:txBody>
      </p:sp>
      <p:sp>
        <p:nvSpPr>
          <p:cNvPr id="10" name="矩形 9"/>
          <p:cNvSpPr/>
          <p:nvPr/>
        </p:nvSpPr>
        <p:spPr>
          <a:xfrm>
            <a:off x="1179284" y="3975926"/>
            <a:ext cx="1930400" cy="877163"/>
          </a:xfrm>
          <a:prstGeom prst="rect">
            <a:avLst/>
          </a:prstGeom>
        </p:spPr>
        <p:txBody>
          <a:bodyPr wrap="square">
            <a:spAutoFit/>
          </a:bodyPr>
          <a:lstStyle/>
          <a:p>
            <a:pPr algn="ctr">
              <a:spcBef>
                <a:spcPts val="600"/>
              </a:spcBef>
            </a:pPr>
            <a:r>
              <a:rPr lang="en-US" altLang="zh-CN" sz="2800">
                <a:solidFill>
                  <a:srgbClr val="2E72F1"/>
                </a:solidFill>
                <a:latin typeface="+mj-lt"/>
              </a:rPr>
              <a:t>Jone</a:t>
            </a:r>
          </a:p>
          <a:p>
            <a:pPr algn="ctr">
              <a:spcBef>
                <a:spcPts val="600"/>
              </a:spcBef>
            </a:pPr>
            <a:r>
              <a:rPr lang="en-US" altLang="zh-CN" sz="1600">
                <a:solidFill>
                  <a:schemeClr val="bg1"/>
                </a:solidFill>
                <a:latin typeface="+mj-lt"/>
              </a:rPr>
              <a:t>General Manager</a:t>
            </a:r>
          </a:p>
        </p:txBody>
      </p:sp>
      <p:graphicFrame>
        <p:nvGraphicFramePr>
          <p:cNvPr id="24" name="图表 23"/>
          <p:cNvGraphicFramePr/>
          <p:nvPr>
            <p:extLst>
              <p:ext uri="{D42A27DB-BD31-4B8C-83A1-F6EECF244321}">
                <p14:modId xmlns:p14="http://schemas.microsoft.com/office/powerpoint/2010/main" val="4080336508"/>
              </p:ext>
            </p:extLst>
          </p:nvPr>
        </p:nvGraphicFramePr>
        <p:xfrm>
          <a:off x="4112460" y="1586042"/>
          <a:ext cx="3967081" cy="4163338"/>
        </p:xfrm>
        <a:graphic>
          <a:graphicData uri="http://schemas.openxmlformats.org/drawingml/2006/chart">
            <c:chart xmlns:c="http://schemas.openxmlformats.org/drawingml/2006/chart" xmlns:r="http://schemas.openxmlformats.org/officeDocument/2006/relationships" r:id="rId5"/>
          </a:graphicData>
        </a:graphic>
      </p:graphicFrame>
      <p:sp>
        <p:nvSpPr>
          <p:cNvPr id="27" name="矩形 26"/>
          <p:cNvSpPr/>
          <p:nvPr/>
        </p:nvSpPr>
        <p:spPr>
          <a:xfrm>
            <a:off x="9082316" y="4848948"/>
            <a:ext cx="1930400" cy="752514"/>
          </a:xfrm>
          <a:prstGeom prst="rect">
            <a:avLst/>
          </a:prstGeom>
        </p:spPr>
        <p:txBody>
          <a:bodyPr wrap="square">
            <a:spAutoFit/>
          </a:bodyPr>
          <a:lstStyle/>
          <a:p>
            <a:pPr algn="ctr">
              <a:lnSpc>
                <a:spcPct val="130000"/>
              </a:lnSpc>
              <a:spcBef>
                <a:spcPts val="600"/>
              </a:spcBef>
            </a:pPr>
            <a:r>
              <a:rPr lang="en-US" altLang="zh-CN" sz="1100">
                <a:solidFill>
                  <a:schemeClr val="bg1"/>
                </a:solidFill>
              </a:rPr>
              <a:t>consectetur adipisicing elit, dolore magna aliqua.  enim ad minim veniam.</a:t>
            </a:r>
          </a:p>
        </p:txBody>
      </p:sp>
      <p:sp>
        <p:nvSpPr>
          <p:cNvPr id="28" name="矩形 27"/>
          <p:cNvSpPr/>
          <p:nvPr/>
        </p:nvSpPr>
        <p:spPr>
          <a:xfrm>
            <a:off x="9082316" y="3975926"/>
            <a:ext cx="1930400" cy="877163"/>
          </a:xfrm>
          <a:prstGeom prst="rect">
            <a:avLst/>
          </a:prstGeom>
        </p:spPr>
        <p:txBody>
          <a:bodyPr wrap="square">
            <a:spAutoFit/>
          </a:bodyPr>
          <a:lstStyle/>
          <a:p>
            <a:pPr algn="ctr">
              <a:spcBef>
                <a:spcPts val="600"/>
              </a:spcBef>
            </a:pPr>
            <a:r>
              <a:rPr lang="en-US" altLang="zh-CN" sz="2800">
                <a:solidFill>
                  <a:srgbClr val="2E72F1"/>
                </a:solidFill>
                <a:latin typeface="+mj-lt"/>
              </a:rPr>
              <a:t>David</a:t>
            </a:r>
          </a:p>
          <a:p>
            <a:pPr algn="ctr">
              <a:spcBef>
                <a:spcPts val="600"/>
              </a:spcBef>
            </a:pPr>
            <a:r>
              <a:rPr lang="en-US" altLang="zh-CN" sz="1600">
                <a:solidFill>
                  <a:schemeClr val="bg1"/>
                </a:solidFill>
                <a:latin typeface="+mj-lt"/>
              </a:rPr>
              <a:t>Project Manager</a:t>
            </a:r>
          </a:p>
        </p:txBody>
      </p:sp>
    </p:spTree>
    <p:extLst>
      <p:ext uri="{BB962C8B-B14F-4D97-AF65-F5344CB8AC3E}">
        <p14:creationId xmlns:p14="http://schemas.microsoft.com/office/powerpoint/2010/main" val="1353326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3"/>
          <p:cNvSpPr txBox="1"/>
          <p:nvPr/>
        </p:nvSpPr>
        <p:spPr>
          <a:xfrm>
            <a:off x="4399288" y="414537"/>
            <a:ext cx="3393429" cy="584775"/>
          </a:xfrm>
          <a:prstGeom prst="rect">
            <a:avLst/>
          </a:prstGeom>
          <a:noFill/>
        </p:spPr>
        <p:txBody>
          <a:bodyPr wrap="none" rtlCol="0">
            <a:spAutoFit/>
          </a:bodyPr>
          <a:lstStyle/>
          <a:p>
            <a:pPr algn="ctr"/>
            <a:r>
              <a:rPr lang="en-US" sz="3200" b="1">
                <a:solidFill>
                  <a:srgbClr val="2E72F1"/>
                </a:solidFill>
                <a:ea typeface="Open Sans Light" panose="020B0306030504020204" pitchFamily="34" charset="0"/>
                <a:cs typeface="Open Sans Light" panose="020B0306030504020204" pitchFamily="34" charset="0"/>
              </a:rPr>
              <a:t>S</a:t>
            </a:r>
            <a:r>
              <a:rPr lang="en-US" altLang="zh-CN" sz="3200" b="1">
                <a:solidFill>
                  <a:srgbClr val="2E72F1"/>
                </a:solidFill>
                <a:ea typeface="Open Sans Light" panose="020B0306030504020204" pitchFamily="34" charset="0"/>
                <a:cs typeface="Open Sans Light" panose="020B0306030504020204" pitchFamily="34" charset="0"/>
              </a:rPr>
              <a:t>mile</a:t>
            </a:r>
            <a:r>
              <a:rPr lang="en-US" altLang="zh-CN" sz="3200">
                <a:solidFill>
                  <a:schemeClr val="tx1">
                    <a:lumMod val="85000"/>
                    <a:lumOff val="15000"/>
                  </a:schemeClr>
                </a:solidFill>
                <a:ea typeface="Open Sans Light" panose="020B0306030504020204" pitchFamily="34" charset="0"/>
                <a:cs typeface="Open Sans Light" panose="020B0306030504020204" pitchFamily="34" charset="0"/>
              </a:rPr>
              <a:t> </a:t>
            </a:r>
            <a:r>
              <a:rPr lang="en-US" altLang="zh-CN" sz="3200">
                <a:solidFill>
                  <a:schemeClr val="bg1"/>
                </a:solidFill>
                <a:ea typeface="Open Sans Light" panose="020B0306030504020204" pitchFamily="34" charset="0"/>
                <a:cs typeface="Open Sans Light" panose="020B0306030504020204" pitchFamily="34" charset="0"/>
              </a:rPr>
              <a:t>PowerPoint</a:t>
            </a:r>
            <a:endParaRPr lang="id-ID" sz="3200" dirty="0">
              <a:solidFill>
                <a:schemeClr val="bg1"/>
              </a:solidFill>
              <a:ea typeface="Open Sans Light" panose="020B0306030504020204" pitchFamily="34" charset="0"/>
              <a:cs typeface="Open Sans Light" panose="020B0306030504020204" pitchFamily="34" charset="0"/>
            </a:endParaRPr>
          </a:p>
        </p:txBody>
      </p:sp>
      <p:sp>
        <p:nvSpPr>
          <p:cNvPr id="16" name="灯片编号占位符 15"/>
          <p:cNvSpPr>
            <a:spLocks noGrp="1"/>
          </p:cNvSpPr>
          <p:nvPr>
            <p:ph type="sldNum" sz="quarter" idx="4"/>
          </p:nvPr>
        </p:nvSpPr>
        <p:spPr/>
        <p:txBody>
          <a:bodyPr/>
          <a:lstStyle/>
          <a:p>
            <a:fld id="{1F5CC37B-1831-43FE-9A12-B1B87707C083}" type="slidenum">
              <a:rPr lang="zh-CN" altLang="en-US" smtClean="0"/>
              <a:pPr/>
              <a:t>11</a:t>
            </a:fld>
            <a:endParaRPr lang="zh-CN" altLang="en-US"/>
          </a:p>
        </p:txBody>
      </p:sp>
      <p:graphicFrame>
        <p:nvGraphicFramePr>
          <p:cNvPr id="21" name="图表 20"/>
          <p:cNvGraphicFramePr/>
          <p:nvPr>
            <p:extLst>
              <p:ext uri="{D42A27DB-BD31-4B8C-83A1-F6EECF244321}">
                <p14:modId xmlns:p14="http://schemas.microsoft.com/office/powerpoint/2010/main" val="223149673"/>
              </p:ext>
            </p:extLst>
          </p:nvPr>
        </p:nvGraphicFramePr>
        <p:xfrm>
          <a:off x="860882" y="1854448"/>
          <a:ext cx="2348213" cy="3355415"/>
        </p:xfrm>
        <a:graphic>
          <a:graphicData uri="http://schemas.openxmlformats.org/drawingml/2006/chart">
            <c:chart xmlns:c="http://schemas.openxmlformats.org/drawingml/2006/chart" xmlns:r="http://schemas.openxmlformats.org/officeDocument/2006/relationships" r:id="rId3"/>
          </a:graphicData>
        </a:graphic>
      </p:graphicFrame>
      <p:sp>
        <p:nvSpPr>
          <p:cNvPr id="22" name="矩形 21"/>
          <p:cNvSpPr/>
          <p:nvPr/>
        </p:nvSpPr>
        <p:spPr>
          <a:xfrm>
            <a:off x="950928" y="1482738"/>
            <a:ext cx="2168121" cy="338554"/>
          </a:xfrm>
          <a:prstGeom prst="rect">
            <a:avLst/>
          </a:prstGeom>
        </p:spPr>
        <p:txBody>
          <a:bodyPr wrap="square">
            <a:spAutoFit/>
          </a:bodyPr>
          <a:lstStyle/>
          <a:p>
            <a:pPr algn="ctr">
              <a:spcBef>
                <a:spcPts val="600"/>
              </a:spcBef>
            </a:pPr>
            <a:r>
              <a:rPr lang="en-US" altLang="zh-CN" sz="1600">
                <a:solidFill>
                  <a:schemeClr val="bg1"/>
                </a:solidFill>
                <a:latin typeface="+mj-lt"/>
              </a:rPr>
              <a:t>Internal Factors</a:t>
            </a:r>
          </a:p>
        </p:txBody>
      </p:sp>
      <p:graphicFrame>
        <p:nvGraphicFramePr>
          <p:cNvPr id="24" name="图表 23"/>
          <p:cNvGraphicFramePr/>
          <p:nvPr>
            <p:extLst>
              <p:ext uri="{D42A27DB-BD31-4B8C-83A1-F6EECF244321}">
                <p14:modId xmlns:p14="http://schemas.microsoft.com/office/powerpoint/2010/main" val="2639895638"/>
              </p:ext>
            </p:extLst>
          </p:nvPr>
        </p:nvGraphicFramePr>
        <p:xfrm>
          <a:off x="3568223" y="1854448"/>
          <a:ext cx="2348213" cy="3355415"/>
        </p:xfrm>
        <a:graphic>
          <a:graphicData uri="http://schemas.openxmlformats.org/drawingml/2006/chart">
            <c:chart xmlns:c="http://schemas.openxmlformats.org/drawingml/2006/chart" xmlns:r="http://schemas.openxmlformats.org/officeDocument/2006/relationships" r:id="rId4"/>
          </a:graphicData>
        </a:graphic>
      </p:graphicFrame>
      <p:sp>
        <p:nvSpPr>
          <p:cNvPr id="27" name="矩形 26"/>
          <p:cNvSpPr/>
          <p:nvPr/>
        </p:nvSpPr>
        <p:spPr>
          <a:xfrm>
            <a:off x="3658269" y="1482738"/>
            <a:ext cx="2168121" cy="338554"/>
          </a:xfrm>
          <a:prstGeom prst="rect">
            <a:avLst/>
          </a:prstGeom>
        </p:spPr>
        <p:txBody>
          <a:bodyPr wrap="square">
            <a:spAutoFit/>
          </a:bodyPr>
          <a:lstStyle/>
          <a:p>
            <a:pPr algn="ctr">
              <a:spcBef>
                <a:spcPts val="600"/>
              </a:spcBef>
            </a:pPr>
            <a:r>
              <a:rPr lang="en-US" altLang="zh-CN" sz="1600">
                <a:solidFill>
                  <a:schemeClr val="bg1"/>
                </a:solidFill>
                <a:latin typeface="+mj-lt"/>
              </a:rPr>
              <a:t>External Performance</a:t>
            </a:r>
          </a:p>
        </p:txBody>
      </p:sp>
      <p:graphicFrame>
        <p:nvGraphicFramePr>
          <p:cNvPr id="28" name="图表 27"/>
          <p:cNvGraphicFramePr/>
          <p:nvPr>
            <p:extLst>
              <p:ext uri="{D42A27DB-BD31-4B8C-83A1-F6EECF244321}">
                <p14:modId xmlns:p14="http://schemas.microsoft.com/office/powerpoint/2010/main" val="3054207028"/>
              </p:ext>
            </p:extLst>
          </p:nvPr>
        </p:nvGraphicFramePr>
        <p:xfrm>
          <a:off x="6275564" y="1854448"/>
          <a:ext cx="2348213" cy="3355415"/>
        </p:xfrm>
        <a:graphic>
          <a:graphicData uri="http://schemas.openxmlformats.org/drawingml/2006/chart">
            <c:chart xmlns:c="http://schemas.openxmlformats.org/drawingml/2006/chart" xmlns:r="http://schemas.openxmlformats.org/officeDocument/2006/relationships" r:id="rId5"/>
          </a:graphicData>
        </a:graphic>
      </p:graphicFrame>
      <p:sp>
        <p:nvSpPr>
          <p:cNvPr id="29" name="矩形 28"/>
          <p:cNvSpPr/>
          <p:nvPr/>
        </p:nvSpPr>
        <p:spPr>
          <a:xfrm>
            <a:off x="6365610" y="1482738"/>
            <a:ext cx="2168121" cy="338554"/>
          </a:xfrm>
          <a:prstGeom prst="rect">
            <a:avLst/>
          </a:prstGeom>
        </p:spPr>
        <p:txBody>
          <a:bodyPr wrap="square">
            <a:spAutoFit/>
          </a:bodyPr>
          <a:lstStyle/>
          <a:p>
            <a:pPr algn="ctr">
              <a:spcBef>
                <a:spcPts val="600"/>
              </a:spcBef>
            </a:pPr>
            <a:r>
              <a:rPr lang="en-US" altLang="zh-CN" sz="1600">
                <a:solidFill>
                  <a:schemeClr val="bg1"/>
                </a:solidFill>
                <a:latin typeface="+mj-lt"/>
              </a:rPr>
              <a:t>Comprehensive</a:t>
            </a:r>
          </a:p>
        </p:txBody>
      </p:sp>
      <p:graphicFrame>
        <p:nvGraphicFramePr>
          <p:cNvPr id="30" name="图表 29"/>
          <p:cNvGraphicFramePr/>
          <p:nvPr>
            <p:extLst>
              <p:ext uri="{D42A27DB-BD31-4B8C-83A1-F6EECF244321}">
                <p14:modId xmlns:p14="http://schemas.microsoft.com/office/powerpoint/2010/main" val="893825242"/>
              </p:ext>
            </p:extLst>
          </p:nvPr>
        </p:nvGraphicFramePr>
        <p:xfrm>
          <a:off x="8982905" y="1854449"/>
          <a:ext cx="2348213" cy="3043806"/>
        </p:xfrm>
        <a:graphic>
          <a:graphicData uri="http://schemas.openxmlformats.org/drawingml/2006/chart">
            <c:chart xmlns:c="http://schemas.openxmlformats.org/drawingml/2006/chart" xmlns:r="http://schemas.openxmlformats.org/officeDocument/2006/relationships" r:id="rId6"/>
          </a:graphicData>
        </a:graphic>
      </p:graphicFrame>
      <p:sp>
        <p:nvSpPr>
          <p:cNvPr id="31" name="矩形 30"/>
          <p:cNvSpPr/>
          <p:nvPr/>
        </p:nvSpPr>
        <p:spPr>
          <a:xfrm>
            <a:off x="9072951" y="1482738"/>
            <a:ext cx="2168121" cy="338554"/>
          </a:xfrm>
          <a:prstGeom prst="rect">
            <a:avLst/>
          </a:prstGeom>
        </p:spPr>
        <p:txBody>
          <a:bodyPr wrap="square">
            <a:spAutoFit/>
          </a:bodyPr>
          <a:lstStyle/>
          <a:p>
            <a:pPr algn="ctr">
              <a:spcBef>
                <a:spcPts val="600"/>
              </a:spcBef>
            </a:pPr>
            <a:r>
              <a:rPr lang="en-US" altLang="zh-CN" sz="1600">
                <a:solidFill>
                  <a:schemeClr val="bg1"/>
                </a:solidFill>
                <a:latin typeface="+mj-lt"/>
              </a:rPr>
              <a:t>Conversion</a:t>
            </a:r>
          </a:p>
        </p:txBody>
      </p:sp>
      <p:sp>
        <p:nvSpPr>
          <p:cNvPr id="8" name="文本框 7"/>
          <p:cNvSpPr txBox="1"/>
          <p:nvPr/>
        </p:nvSpPr>
        <p:spPr>
          <a:xfrm>
            <a:off x="9215826" y="4822054"/>
            <a:ext cx="1861750" cy="338554"/>
          </a:xfrm>
          <a:prstGeom prst="rect">
            <a:avLst/>
          </a:prstGeom>
          <a:noFill/>
        </p:spPr>
        <p:txBody>
          <a:bodyPr wrap="square" rtlCol="0">
            <a:spAutoFit/>
          </a:bodyPr>
          <a:lstStyle/>
          <a:p>
            <a:pPr algn="dist"/>
            <a:r>
              <a:rPr lang="en-US" altLang="zh-CN" sz="1600">
                <a:solidFill>
                  <a:srgbClr val="2E72F1"/>
                </a:solidFill>
              </a:rPr>
              <a:t>D     I     S     C</a:t>
            </a:r>
            <a:endParaRPr lang="zh-CN" altLang="en-US" sz="1600">
              <a:solidFill>
                <a:srgbClr val="2E72F1"/>
              </a:solidFill>
            </a:endParaRPr>
          </a:p>
        </p:txBody>
      </p:sp>
      <p:cxnSp>
        <p:nvCxnSpPr>
          <p:cNvPr id="10" name="直接连接符 9"/>
          <p:cNvCxnSpPr/>
          <p:nvPr/>
        </p:nvCxnSpPr>
        <p:spPr>
          <a:xfrm>
            <a:off x="9134475" y="3374254"/>
            <a:ext cx="2028825" cy="0"/>
          </a:xfrm>
          <a:prstGeom prst="line">
            <a:avLst/>
          </a:prstGeom>
          <a:ln>
            <a:solidFill>
              <a:srgbClr val="2E72F1"/>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1209880" y="5371788"/>
            <a:ext cx="9772240" cy="728982"/>
          </a:xfrm>
          <a:prstGeom prst="rect">
            <a:avLst/>
          </a:prstGeom>
        </p:spPr>
        <p:txBody>
          <a:bodyPr wrap="square">
            <a:spAutoFit/>
          </a:bodyPr>
          <a:lstStyle/>
          <a:p>
            <a:pPr algn="ctr">
              <a:lnSpc>
                <a:spcPct val="130000"/>
              </a:lnSpc>
              <a:spcBef>
                <a:spcPts val="600"/>
              </a:spcBef>
            </a:pPr>
            <a:r>
              <a:rPr lang="en-US" altLang="zh-CN" sz="1100">
                <a:solidFill>
                  <a:schemeClr val="bg1"/>
                </a:solidFill>
              </a:rPr>
              <a:t>Lorem ipsum dolor sit amet, consectetur adipisicing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zh-CN" altLang="en-US" sz="1100">
              <a:solidFill>
                <a:schemeClr val="bg1"/>
              </a:solidFill>
            </a:endParaRPr>
          </a:p>
        </p:txBody>
      </p:sp>
    </p:spTree>
    <p:extLst>
      <p:ext uri="{BB962C8B-B14F-4D97-AF65-F5344CB8AC3E}">
        <p14:creationId xmlns:p14="http://schemas.microsoft.com/office/powerpoint/2010/main" val="3947475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3"/>
          <p:cNvSpPr txBox="1"/>
          <p:nvPr/>
        </p:nvSpPr>
        <p:spPr>
          <a:xfrm>
            <a:off x="4399288" y="414537"/>
            <a:ext cx="3393429" cy="584775"/>
          </a:xfrm>
          <a:prstGeom prst="rect">
            <a:avLst/>
          </a:prstGeom>
          <a:noFill/>
        </p:spPr>
        <p:txBody>
          <a:bodyPr wrap="none" rtlCol="0">
            <a:spAutoFit/>
          </a:bodyPr>
          <a:lstStyle/>
          <a:p>
            <a:pPr algn="ctr"/>
            <a:r>
              <a:rPr lang="en-US" sz="3200" b="1">
                <a:solidFill>
                  <a:srgbClr val="2E72F1"/>
                </a:solidFill>
                <a:ea typeface="Open Sans Light" panose="020B0306030504020204" pitchFamily="34" charset="0"/>
                <a:cs typeface="Open Sans Light" panose="020B0306030504020204" pitchFamily="34" charset="0"/>
              </a:rPr>
              <a:t>S</a:t>
            </a:r>
            <a:r>
              <a:rPr lang="en-US" altLang="zh-CN" sz="3200" b="1">
                <a:solidFill>
                  <a:srgbClr val="2E72F1"/>
                </a:solidFill>
                <a:ea typeface="Open Sans Light" panose="020B0306030504020204" pitchFamily="34" charset="0"/>
                <a:cs typeface="Open Sans Light" panose="020B0306030504020204" pitchFamily="34" charset="0"/>
              </a:rPr>
              <a:t>mile</a:t>
            </a:r>
            <a:r>
              <a:rPr lang="en-US" altLang="zh-CN" sz="3200">
                <a:solidFill>
                  <a:schemeClr val="tx1">
                    <a:lumMod val="85000"/>
                    <a:lumOff val="15000"/>
                  </a:schemeClr>
                </a:solidFill>
                <a:ea typeface="Open Sans Light" panose="020B0306030504020204" pitchFamily="34" charset="0"/>
                <a:cs typeface="Open Sans Light" panose="020B0306030504020204" pitchFamily="34" charset="0"/>
              </a:rPr>
              <a:t> </a:t>
            </a:r>
            <a:r>
              <a:rPr lang="en-US" altLang="zh-CN" sz="3200">
                <a:solidFill>
                  <a:schemeClr val="bg1"/>
                </a:solidFill>
                <a:ea typeface="Open Sans Light" panose="020B0306030504020204" pitchFamily="34" charset="0"/>
                <a:cs typeface="Open Sans Light" panose="020B0306030504020204" pitchFamily="34" charset="0"/>
              </a:rPr>
              <a:t>PowerPoint</a:t>
            </a:r>
            <a:endParaRPr lang="id-ID" sz="3200" dirty="0">
              <a:solidFill>
                <a:schemeClr val="bg1"/>
              </a:solidFill>
              <a:ea typeface="Open Sans Light" panose="020B0306030504020204" pitchFamily="34" charset="0"/>
              <a:cs typeface="Open Sans Light" panose="020B0306030504020204" pitchFamily="34" charset="0"/>
            </a:endParaRPr>
          </a:p>
        </p:txBody>
      </p:sp>
      <p:sp>
        <p:nvSpPr>
          <p:cNvPr id="2" name="椭圆 1"/>
          <p:cNvSpPr/>
          <p:nvPr/>
        </p:nvSpPr>
        <p:spPr>
          <a:xfrm>
            <a:off x="5929086" y="2075542"/>
            <a:ext cx="333828" cy="333828"/>
          </a:xfrm>
          <a:prstGeom prst="ellipse">
            <a:avLst/>
          </a:prstGeom>
          <a:solidFill>
            <a:srgbClr val="009B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6698441" y="2487244"/>
            <a:ext cx="2188551" cy="972574"/>
          </a:xfrm>
          <a:prstGeom prst="rect">
            <a:avLst/>
          </a:prstGeom>
        </p:spPr>
        <p:txBody>
          <a:bodyPr wrap="square">
            <a:spAutoFit/>
          </a:bodyPr>
          <a:lstStyle/>
          <a:p>
            <a:pPr>
              <a:lnSpc>
                <a:spcPct val="130000"/>
              </a:lnSpc>
              <a:spcBef>
                <a:spcPts val="600"/>
              </a:spcBef>
            </a:pPr>
            <a:r>
              <a:rPr lang="en-US" altLang="zh-CN" sz="1100">
                <a:solidFill>
                  <a:schemeClr val="bg1"/>
                </a:solidFill>
              </a:rPr>
              <a:t>consectetur adipisicing elit, sed eiusmod tempor incididunt ut labore et dolore magna aliqua.  enim ad minim veniam.</a:t>
            </a:r>
          </a:p>
        </p:txBody>
      </p:sp>
      <p:sp>
        <p:nvSpPr>
          <p:cNvPr id="52" name="矩形 51"/>
          <p:cNvSpPr/>
          <p:nvPr/>
        </p:nvSpPr>
        <p:spPr>
          <a:xfrm>
            <a:off x="6698441" y="2006114"/>
            <a:ext cx="2188551" cy="400110"/>
          </a:xfrm>
          <a:prstGeom prst="rect">
            <a:avLst/>
          </a:prstGeom>
        </p:spPr>
        <p:txBody>
          <a:bodyPr wrap="square">
            <a:spAutoFit/>
          </a:bodyPr>
          <a:lstStyle/>
          <a:p>
            <a:pPr>
              <a:spcBef>
                <a:spcPts val="600"/>
              </a:spcBef>
            </a:pPr>
            <a:r>
              <a:rPr lang="en-US" altLang="zh-CN" sz="2000" b="1">
                <a:solidFill>
                  <a:srgbClr val="2E72F1"/>
                </a:solidFill>
              </a:rPr>
              <a:t>KEY WORD</a:t>
            </a:r>
          </a:p>
        </p:txBody>
      </p:sp>
      <p:cxnSp>
        <p:nvCxnSpPr>
          <p:cNvPr id="4" name="直接连接符 3"/>
          <p:cNvCxnSpPr/>
          <p:nvPr/>
        </p:nvCxnSpPr>
        <p:spPr>
          <a:xfrm>
            <a:off x="6097839" y="2520385"/>
            <a:ext cx="0" cy="169287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3" name="椭圆 52"/>
          <p:cNvSpPr/>
          <p:nvPr/>
        </p:nvSpPr>
        <p:spPr>
          <a:xfrm>
            <a:off x="5932764" y="4324270"/>
            <a:ext cx="333828" cy="333828"/>
          </a:xfrm>
          <a:prstGeom prst="ellipse">
            <a:avLst/>
          </a:prstGeom>
          <a:solidFill>
            <a:srgbClr val="009B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3305012" y="4805400"/>
            <a:ext cx="2188551" cy="972574"/>
          </a:xfrm>
          <a:prstGeom prst="rect">
            <a:avLst/>
          </a:prstGeom>
        </p:spPr>
        <p:txBody>
          <a:bodyPr wrap="square">
            <a:spAutoFit/>
          </a:bodyPr>
          <a:lstStyle/>
          <a:p>
            <a:pPr algn="r">
              <a:lnSpc>
                <a:spcPct val="130000"/>
              </a:lnSpc>
              <a:spcBef>
                <a:spcPts val="600"/>
              </a:spcBef>
            </a:pPr>
            <a:r>
              <a:rPr lang="en-US" altLang="zh-CN" sz="1100">
                <a:solidFill>
                  <a:schemeClr val="bg1"/>
                </a:solidFill>
              </a:rPr>
              <a:t>consectetur adipisicing elit, sed eiusmod tempor incididunt ut labore et dolore magna aliqua.  enim ad minim veniam.</a:t>
            </a:r>
          </a:p>
        </p:txBody>
      </p:sp>
      <p:sp>
        <p:nvSpPr>
          <p:cNvPr id="55" name="矩形 54"/>
          <p:cNvSpPr/>
          <p:nvPr/>
        </p:nvSpPr>
        <p:spPr>
          <a:xfrm>
            <a:off x="3305012" y="4324270"/>
            <a:ext cx="2188551" cy="400110"/>
          </a:xfrm>
          <a:prstGeom prst="rect">
            <a:avLst/>
          </a:prstGeom>
        </p:spPr>
        <p:txBody>
          <a:bodyPr wrap="square">
            <a:spAutoFit/>
          </a:bodyPr>
          <a:lstStyle/>
          <a:p>
            <a:pPr algn="r">
              <a:spcBef>
                <a:spcPts val="600"/>
              </a:spcBef>
            </a:pPr>
            <a:r>
              <a:rPr lang="en-US" altLang="zh-CN" sz="2000" b="1">
                <a:solidFill>
                  <a:srgbClr val="2E72F1"/>
                </a:solidFill>
              </a:rPr>
              <a:t>KEY WORD</a:t>
            </a:r>
          </a:p>
        </p:txBody>
      </p:sp>
      <p:cxnSp>
        <p:nvCxnSpPr>
          <p:cNvPr id="56" name="直接连接符 55"/>
          <p:cNvCxnSpPr/>
          <p:nvPr/>
        </p:nvCxnSpPr>
        <p:spPr>
          <a:xfrm>
            <a:off x="6097839" y="4805400"/>
            <a:ext cx="0" cy="2052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7" name="组合 56"/>
          <p:cNvGrpSpPr/>
          <p:nvPr/>
        </p:nvGrpSpPr>
        <p:grpSpPr>
          <a:xfrm>
            <a:off x="3529652" y="4029859"/>
            <a:ext cx="383720" cy="366791"/>
            <a:chOff x="6472919" y="2732165"/>
            <a:chExt cx="548947" cy="524729"/>
          </a:xfrm>
          <a:solidFill>
            <a:schemeClr val="bg1"/>
          </a:solidFill>
        </p:grpSpPr>
        <p:sp>
          <p:nvSpPr>
            <p:cNvPr id="58" name="Freeform 255"/>
            <p:cNvSpPr>
              <a:spLocks noEditPoints="1"/>
            </p:cNvSpPr>
            <p:nvPr/>
          </p:nvSpPr>
          <p:spPr bwMode="auto">
            <a:xfrm>
              <a:off x="6472919" y="2732165"/>
              <a:ext cx="548947" cy="524729"/>
            </a:xfrm>
            <a:custGeom>
              <a:avLst/>
              <a:gdLst>
                <a:gd name="T0" fmla="*/ 224 w 260"/>
                <a:gd name="T1" fmla="*/ 0 h 248"/>
                <a:gd name="T2" fmla="*/ 36 w 260"/>
                <a:gd name="T3" fmla="*/ 0 h 248"/>
                <a:gd name="T4" fmla="*/ 0 w 260"/>
                <a:gd name="T5" fmla="*/ 36 h 248"/>
                <a:gd name="T6" fmla="*/ 0 w 260"/>
                <a:gd name="T7" fmla="*/ 166 h 248"/>
                <a:gd name="T8" fmla="*/ 29 w 260"/>
                <a:gd name="T9" fmla="*/ 203 h 248"/>
                <a:gd name="T10" fmla="*/ 68 w 260"/>
                <a:gd name="T11" fmla="*/ 203 h 248"/>
                <a:gd name="T12" fmla="*/ 84 w 260"/>
                <a:gd name="T13" fmla="*/ 210 h 248"/>
                <a:gd name="T14" fmla="*/ 110 w 260"/>
                <a:gd name="T15" fmla="*/ 239 h 248"/>
                <a:gd name="T16" fmla="*/ 130 w 260"/>
                <a:gd name="T17" fmla="*/ 248 h 248"/>
                <a:gd name="T18" fmla="*/ 150 w 260"/>
                <a:gd name="T19" fmla="*/ 239 h 248"/>
                <a:gd name="T20" fmla="*/ 176 w 260"/>
                <a:gd name="T21" fmla="*/ 210 h 248"/>
                <a:gd name="T22" fmla="*/ 188 w 260"/>
                <a:gd name="T23" fmla="*/ 203 h 248"/>
                <a:gd name="T24" fmla="*/ 228 w 260"/>
                <a:gd name="T25" fmla="*/ 203 h 248"/>
                <a:gd name="T26" fmla="*/ 260 w 260"/>
                <a:gd name="T27" fmla="*/ 166 h 248"/>
                <a:gd name="T28" fmla="*/ 260 w 260"/>
                <a:gd name="T29" fmla="*/ 36 h 248"/>
                <a:gd name="T30" fmla="*/ 224 w 260"/>
                <a:gd name="T31" fmla="*/ 0 h 248"/>
                <a:gd name="T32" fmla="*/ 239 w 260"/>
                <a:gd name="T33" fmla="*/ 166 h 248"/>
                <a:gd name="T34" fmla="*/ 228 w 260"/>
                <a:gd name="T35" fmla="*/ 181 h 248"/>
                <a:gd name="T36" fmla="*/ 188 w 260"/>
                <a:gd name="T37" fmla="*/ 181 h 248"/>
                <a:gd name="T38" fmla="*/ 158 w 260"/>
                <a:gd name="T39" fmla="*/ 197 h 248"/>
                <a:gd name="T40" fmla="*/ 134 w 260"/>
                <a:gd name="T41" fmla="*/ 224 h 248"/>
                <a:gd name="T42" fmla="*/ 130 w 260"/>
                <a:gd name="T43" fmla="*/ 226 h 248"/>
                <a:gd name="T44" fmla="*/ 126 w 260"/>
                <a:gd name="T45" fmla="*/ 224 h 248"/>
                <a:gd name="T46" fmla="*/ 102 w 260"/>
                <a:gd name="T47" fmla="*/ 197 h 248"/>
                <a:gd name="T48" fmla="*/ 68 w 260"/>
                <a:gd name="T49" fmla="*/ 181 h 248"/>
                <a:gd name="T50" fmla="*/ 29 w 260"/>
                <a:gd name="T51" fmla="*/ 181 h 248"/>
                <a:gd name="T52" fmla="*/ 21 w 260"/>
                <a:gd name="T53" fmla="*/ 166 h 248"/>
                <a:gd name="T54" fmla="*/ 21 w 260"/>
                <a:gd name="T55" fmla="*/ 36 h 248"/>
                <a:gd name="T56" fmla="*/ 36 w 260"/>
                <a:gd name="T57" fmla="*/ 22 h 248"/>
                <a:gd name="T58" fmla="*/ 224 w 260"/>
                <a:gd name="T59" fmla="*/ 22 h 248"/>
                <a:gd name="T60" fmla="*/ 239 w 260"/>
                <a:gd name="T61" fmla="*/ 36 h 248"/>
                <a:gd name="T62" fmla="*/ 239 w 260"/>
                <a:gd name="T63" fmla="*/ 16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0" h="248">
                  <a:moveTo>
                    <a:pt x="224" y="0"/>
                  </a:moveTo>
                  <a:cubicBezTo>
                    <a:pt x="36" y="0"/>
                    <a:pt x="36" y="0"/>
                    <a:pt x="36" y="0"/>
                  </a:cubicBezTo>
                  <a:cubicBezTo>
                    <a:pt x="16" y="0"/>
                    <a:pt x="0" y="16"/>
                    <a:pt x="0" y="36"/>
                  </a:cubicBezTo>
                  <a:cubicBezTo>
                    <a:pt x="0" y="166"/>
                    <a:pt x="0" y="166"/>
                    <a:pt x="0" y="166"/>
                  </a:cubicBezTo>
                  <a:cubicBezTo>
                    <a:pt x="0" y="186"/>
                    <a:pt x="13" y="203"/>
                    <a:pt x="29" y="203"/>
                  </a:cubicBezTo>
                  <a:cubicBezTo>
                    <a:pt x="45" y="203"/>
                    <a:pt x="62" y="203"/>
                    <a:pt x="68" y="203"/>
                  </a:cubicBezTo>
                  <a:cubicBezTo>
                    <a:pt x="74" y="203"/>
                    <a:pt x="82" y="206"/>
                    <a:pt x="84" y="210"/>
                  </a:cubicBezTo>
                  <a:cubicBezTo>
                    <a:pt x="87" y="214"/>
                    <a:pt x="99" y="227"/>
                    <a:pt x="110" y="239"/>
                  </a:cubicBezTo>
                  <a:cubicBezTo>
                    <a:pt x="115" y="245"/>
                    <a:pt x="123" y="248"/>
                    <a:pt x="130" y="248"/>
                  </a:cubicBezTo>
                  <a:cubicBezTo>
                    <a:pt x="137" y="248"/>
                    <a:pt x="145" y="245"/>
                    <a:pt x="150" y="239"/>
                  </a:cubicBezTo>
                  <a:cubicBezTo>
                    <a:pt x="161" y="227"/>
                    <a:pt x="173" y="214"/>
                    <a:pt x="176" y="210"/>
                  </a:cubicBezTo>
                  <a:cubicBezTo>
                    <a:pt x="178" y="206"/>
                    <a:pt x="184" y="203"/>
                    <a:pt x="188" y="203"/>
                  </a:cubicBezTo>
                  <a:cubicBezTo>
                    <a:pt x="192" y="203"/>
                    <a:pt x="210" y="203"/>
                    <a:pt x="228" y="203"/>
                  </a:cubicBezTo>
                  <a:cubicBezTo>
                    <a:pt x="246" y="203"/>
                    <a:pt x="260" y="186"/>
                    <a:pt x="260" y="166"/>
                  </a:cubicBezTo>
                  <a:cubicBezTo>
                    <a:pt x="260" y="36"/>
                    <a:pt x="260" y="36"/>
                    <a:pt x="260" y="36"/>
                  </a:cubicBezTo>
                  <a:cubicBezTo>
                    <a:pt x="260" y="16"/>
                    <a:pt x="244" y="0"/>
                    <a:pt x="224" y="0"/>
                  </a:cubicBezTo>
                  <a:close/>
                  <a:moveTo>
                    <a:pt x="239" y="166"/>
                  </a:moveTo>
                  <a:cubicBezTo>
                    <a:pt x="239" y="174"/>
                    <a:pt x="233" y="181"/>
                    <a:pt x="228" y="181"/>
                  </a:cubicBezTo>
                  <a:cubicBezTo>
                    <a:pt x="188" y="181"/>
                    <a:pt x="188" y="181"/>
                    <a:pt x="188" y="181"/>
                  </a:cubicBezTo>
                  <a:cubicBezTo>
                    <a:pt x="177" y="181"/>
                    <a:pt x="165" y="188"/>
                    <a:pt x="158" y="197"/>
                  </a:cubicBezTo>
                  <a:cubicBezTo>
                    <a:pt x="156" y="200"/>
                    <a:pt x="146" y="212"/>
                    <a:pt x="134" y="224"/>
                  </a:cubicBezTo>
                  <a:cubicBezTo>
                    <a:pt x="133" y="226"/>
                    <a:pt x="131" y="226"/>
                    <a:pt x="130" y="226"/>
                  </a:cubicBezTo>
                  <a:cubicBezTo>
                    <a:pt x="129" y="226"/>
                    <a:pt x="127" y="226"/>
                    <a:pt x="126" y="224"/>
                  </a:cubicBezTo>
                  <a:cubicBezTo>
                    <a:pt x="114" y="212"/>
                    <a:pt x="104" y="200"/>
                    <a:pt x="102" y="197"/>
                  </a:cubicBezTo>
                  <a:cubicBezTo>
                    <a:pt x="95" y="188"/>
                    <a:pt x="81" y="181"/>
                    <a:pt x="68" y="181"/>
                  </a:cubicBezTo>
                  <a:cubicBezTo>
                    <a:pt x="29" y="181"/>
                    <a:pt x="29" y="181"/>
                    <a:pt x="29" y="181"/>
                  </a:cubicBezTo>
                  <a:cubicBezTo>
                    <a:pt x="26" y="181"/>
                    <a:pt x="21" y="175"/>
                    <a:pt x="21" y="166"/>
                  </a:cubicBezTo>
                  <a:cubicBezTo>
                    <a:pt x="21" y="36"/>
                    <a:pt x="21" y="36"/>
                    <a:pt x="21" y="36"/>
                  </a:cubicBezTo>
                  <a:cubicBezTo>
                    <a:pt x="21" y="28"/>
                    <a:pt x="28" y="22"/>
                    <a:pt x="36" y="22"/>
                  </a:cubicBezTo>
                  <a:cubicBezTo>
                    <a:pt x="224" y="22"/>
                    <a:pt x="224" y="22"/>
                    <a:pt x="224" y="22"/>
                  </a:cubicBezTo>
                  <a:cubicBezTo>
                    <a:pt x="232" y="22"/>
                    <a:pt x="239" y="28"/>
                    <a:pt x="239" y="36"/>
                  </a:cubicBezTo>
                  <a:lnTo>
                    <a:pt x="239" y="16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Rectangle 256"/>
            <p:cNvSpPr>
              <a:spLocks noChangeArrowheads="1"/>
            </p:cNvSpPr>
            <p:nvPr/>
          </p:nvSpPr>
          <p:spPr bwMode="auto">
            <a:xfrm>
              <a:off x="6624956" y="2901692"/>
              <a:ext cx="244874" cy="29600"/>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0" name="Rectangle 257"/>
            <p:cNvSpPr>
              <a:spLocks noChangeArrowheads="1"/>
            </p:cNvSpPr>
            <p:nvPr/>
          </p:nvSpPr>
          <p:spPr bwMode="auto">
            <a:xfrm>
              <a:off x="6624956" y="2977038"/>
              <a:ext cx="244874" cy="29600"/>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61" name="Freeform 271"/>
          <p:cNvSpPr>
            <a:spLocks noEditPoints="1"/>
          </p:cNvSpPr>
          <p:nvPr/>
        </p:nvSpPr>
        <p:spPr bwMode="auto">
          <a:xfrm>
            <a:off x="8365239" y="1756149"/>
            <a:ext cx="248289" cy="395946"/>
          </a:xfrm>
          <a:custGeom>
            <a:avLst/>
            <a:gdLst>
              <a:gd name="T0" fmla="*/ 146 w 168"/>
              <a:gd name="T1" fmla="*/ 163 h 268"/>
              <a:gd name="T2" fmla="*/ 124 w 168"/>
              <a:gd name="T3" fmla="*/ 149 h 268"/>
              <a:gd name="T4" fmla="*/ 153 w 168"/>
              <a:gd name="T5" fmla="*/ 76 h 268"/>
              <a:gd name="T6" fmla="*/ 84 w 168"/>
              <a:gd name="T7" fmla="*/ 0 h 268"/>
              <a:gd name="T8" fmla="*/ 16 w 168"/>
              <a:gd name="T9" fmla="*/ 76 h 268"/>
              <a:gd name="T10" fmla="*/ 44 w 168"/>
              <a:gd name="T11" fmla="*/ 149 h 268"/>
              <a:gd name="T12" fmla="*/ 23 w 168"/>
              <a:gd name="T13" fmla="*/ 163 h 268"/>
              <a:gd name="T14" fmla="*/ 0 w 168"/>
              <a:gd name="T15" fmla="*/ 206 h 268"/>
              <a:gd name="T16" fmla="*/ 84 w 168"/>
              <a:gd name="T17" fmla="*/ 268 h 268"/>
              <a:gd name="T18" fmla="*/ 168 w 168"/>
              <a:gd name="T19" fmla="*/ 206 h 268"/>
              <a:gd name="T20" fmla="*/ 146 w 168"/>
              <a:gd name="T21" fmla="*/ 163 h 268"/>
              <a:gd name="T22" fmla="*/ 37 w 168"/>
              <a:gd name="T23" fmla="*/ 76 h 268"/>
              <a:gd name="T24" fmla="*/ 84 w 168"/>
              <a:gd name="T25" fmla="*/ 21 h 268"/>
              <a:gd name="T26" fmla="*/ 131 w 168"/>
              <a:gd name="T27" fmla="*/ 76 h 268"/>
              <a:gd name="T28" fmla="*/ 84 w 168"/>
              <a:gd name="T29" fmla="*/ 144 h 268"/>
              <a:gd name="T30" fmla="*/ 37 w 168"/>
              <a:gd name="T31" fmla="*/ 76 h 268"/>
              <a:gd name="T32" fmla="*/ 84 w 168"/>
              <a:gd name="T33" fmla="*/ 246 h 268"/>
              <a:gd name="T34" fmla="*/ 22 w 168"/>
              <a:gd name="T35" fmla="*/ 206 h 268"/>
              <a:gd name="T36" fmla="*/ 33 w 168"/>
              <a:gd name="T37" fmla="*/ 182 h 268"/>
              <a:gd name="T38" fmla="*/ 63 w 168"/>
              <a:gd name="T39" fmla="*/ 162 h 268"/>
              <a:gd name="T40" fmla="*/ 84 w 168"/>
              <a:gd name="T41" fmla="*/ 166 h 268"/>
              <a:gd name="T42" fmla="*/ 106 w 168"/>
              <a:gd name="T43" fmla="*/ 162 h 268"/>
              <a:gd name="T44" fmla="*/ 135 w 168"/>
              <a:gd name="T45" fmla="*/ 182 h 268"/>
              <a:gd name="T46" fmla="*/ 147 w 168"/>
              <a:gd name="T47" fmla="*/ 206 h 268"/>
              <a:gd name="T48" fmla="*/ 84 w 168"/>
              <a:gd name="T49" fmla="*/ 246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8" h="268">
                <a:moveTo>
                  <a:pt x="146" y="163"/>
                </a:moveTo>
                <a:cubicBezTo>
                  <a:pt x="140" y="160"/>
                  <a:pt x="133" y="156"/>
                  <a:pt x="124" y="149"/>
                </a:cubicBezTo>
                <a:cubicBezTo>
                  <a:pt x="142" y="131"/>
                  <a:pt x="153" y="103"/>
                  <a:pt x="153" y="76"/>
                </a:cubicBezTo>
                <a:cubicBezTo>
                  <a:pt x="153" y="32"/>
                  <a:pt x="124" y="0"/>
                  <a:pt x="84" y="0"/>
                </a:cubicBezTo>
                <a:cubicBezTo>
                  <a:pt x="44" y="0"/>
                  <a:pt x="16" y="32"/>
                  <a:pt x="16" y="76"/>
                </a:cubicBezTo>
                <a:cubicBezTo>
                  <a:pt x="16" y="103"/>
                  <a:pt x="26" y="131"/>
                  <a:pt x="44" y="149"/>
                </a:cubicBezTo>
                <a:cubicBezTo>
                  <a:pt x="35" y="156"/>
                  <a:pt x="28" y="160"/>
                  <a:pt x="23" y="163"/>
                </a:cubicBezTo>
                <a:cubicBezTo>
                  <a:pt x="6" y="173"/>
                  <a:pt x="0" y="179"/>
                  <a:pt x="0" y="206"/>
                </a:cubicBezTo>
                <a:cubicBezTo>
                  <a:pt x="0" y="243"/>
                  <a:pt x="33" y="268"/>
                  <a:pt x="84" y="268"/>
                </a:cubicBezTo>
                <a:cubicBezTo>
                  <a:pt x="135" y="268"/>
                  <a:pt x="168" y="243"/>
                  <a:pt x="168" y="206"/>
                </a:cubicBezTo>
                <a:cubicBezTo>
                  <a:pt x="168" y="179"/>
                  <a:pt x="163" y="173"/>
                  <a:pt x="146" y="163"/>
                </a:cubicBezTo>
                <a:close/>
                <a:moveTo>
                  <a:pt x="37" y="76"/>
                </a:moveTo>
                <a:cubicBezTo>
                  <a:pt x="37" y="49"/>
                  <a:pt x="52" y="21"/>
                  <a:pt x="84" y="21"/>
                </a:cubicBezTo>
                <a:cubicBezTo>
                  <a:pt x="117" y="21"/>
                  <a:pt x="131" y="49"/>
                  <a:pt x="131" y="76"/>
                </a:cubicBezTo>
                <a:cubicBezTo>
                  <a:pt x="131" y="108"/>
                  <a:pt x="112" y="144"/>
                  <a:pt x="84" y="144"/>
                </a:cubicBezTo>
                <a:cubicBezTo>
                  <a:pt x="57" y="144"/>
                  <a:pt x="37" y="108"/>
                  <a:pt x="37" y="76"/>
                </a:cubicBezTo>
                <a:close/>
                <a:moveTo>
                  <a:pt x="84" y="246"/>
                </a:moveTo>
                <a:cubicBezTo>
                  <a:pt x="70" y="246"/>
                  <a:pt x="22" y="243"/>
                  <a:pt x="22" y="206"/>
                </a:cubicBezTo>
                <a:cubicBezTo>
                  <a:pt x="22" y="189"/>
                  <a:pt x="22" y="189"/>
                  <a:pt x="33" y="182"/>
                </a:cubicBezTo>
                <a:cubicBezTo>
                  <a:pt x="40" y="178"/>
                  <a:pt x="50" y="172"/>
                  <a:pt x="63" y="162"/>
                </a:cubicBezTo>
                <a:cubicBezTo>
                  <a:pt x="70" y="165"/>
                  <a:pt x="77" y="166"/>
                  <a:pt x="84" y="166"/>
                </a:cubicBezTo>
                <a:cubicBezTo>
                  <a:pt x="92" y="166"/>
                  <a:pt x="99" y="165"/>
                  <a:pt x="106" y="162"/>
                </a:cubicBezTo>
                <a:cubicBezTo>
                  <a:pt x="119" y="172"/>
                  <a:pt x="128" y="178"/>
                  <a:pt x="135" y="182"/>
                </a:cubicBezTo>
                <a:cubicBezTo>
                  <a:pt x="147" y="189"/>
                  <a:pt x="147" y="189"/>
                  <a:pt x="147" y="206"/>
                </a:cubicBezTo>
                <a:cubicBezTo>
                  <a:pt x="147" y="243"/>
                  <a:pt x="99" y="246"/>
                  <a:pt x="84" y="24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63" name="直接连接符 62"/>
          <p:cNvCxnSpPr/>
          <p:nvPr/>
        </p:nvCxnSpPr>
        <p:spPr>
          <a:xfrm>
            <a:off x="4767943" y="1088573"/>
            <a:ext cx="265611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4" name="组合 63"/>
          <p:cNvGrpSpPr/>
          <p:nvPr/>
        </p:nvGrpSpPr>
        <p:grpSpPr>
          <a:xfrm rot="2700000">
            <a:off x="5949766" y="-147400"/>
            <a:ext cx="294551" cy="295335"/>
            <a:chOff x="700314" y="653005"/>
            <a:chExt cx="573314" cy="574840"/>
          </a:xfrm>
        </p:grpSpPr>
        <p:cxnSp>
          <p:nvCxnSpPr>
            <p:cNvPr id="65" name="直接连接符 64"/>
            <p:cNvCxnSpPr/>
            <p:nvPr/>
          </p:nvCxnSpPr>
          <p:spPr>
            <a:xfrm>
              <a:off x="700314" y="1227845"/>
              <a:ext cx="573314" cy="0"/>
            </a:xfrm>
            <a:prstGeom prst="line">
              <a:avLst/>
            </a:prstGeom>
            <a:ln>
              <a:solidFill>
                <a:schemeClr val="bg1">
                  <a:alpha val="50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16200000">
              <a:off x="986971" y="939662"/>
              <a:ext cx="573314" cy="0"/>
            </a:xfrm>
            <a:prstGeom prst="line">
              <a:avLst/>
            </a:prstGeom>
            <a:ln>
              <a:solidFill>
                <a:schemeClr val="bg1">
                  <a:alpha val="50000"/>
                </a:schemeClr>
              </a:solidFill>
              <a:head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46221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929086" y="928909"/>
            <a:ext cx="333828" cy="333828"/>
          </a:xfrm>
          <a:prstGeom prst="ellipse">
            <a:avLst/>
          </a:prstGeom>
          <a:solidFill>
            <a:srgbClr val="009B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6698441" y="1340611"/>
            <a:ext cx="2188551" cy="972574"/>
          </a:xfrm>
          <a:prstGeom prst="rect">
            <a:avLst/>
          </a:prstGeom>
        </p:spPr>
        <p:txBody>
          <a:bodyPr wrap="square">
            <a:spAutoFit/>
          </a:bodyPr>
          <a:lstStyle/>
          <a:p>
            <a:pPr>
              <a:lnSpc>
                <a:spcPct val="130000"/>
              </a:lnSpc>
              <a:spcBef>
                <a:spcPts val="600"/>
              </a:spcBef>
            </a:pPr>
            <a:r>
              <a:rPr lang="en-US" altLang="zh-CN" sz="1100">
                <a:solidFill>
                  <a:schemeClr val="bg1"/>
                </a:solidFill>
              </a:rPr>
              <a:t>consectetur adipisicing elit, sed eiusmod tempor incididunt ut labore et dolore magna aliqua.  enim ad minim veniam.</a:t>
            </a:r>
          </a:p>
        </p:txBody>
      </p:sp>
      <p:sp>
        <p:nvSpPr>
          <p:cNvPr id="52" name="矩形 51"/>
          <p:cNvSpPr/>
          <p:nvPr/>
        </p:nvSpPr>
        <p:spPr>
          <a:xfrm>
            <a:off x="6698441" y="859481"/>
            <a:ext cx="2188551" cy="400110"/>
          </a:xfrm>
          <a:prstGeom prst="rect">
            <a:avLst/>
          </a:prstGeom>
        </p:spPr>
        <p:txBody>
          <a:bodyPr wrap="square">
            <a:spAutoFit/>
          </a:bodyPr>
          <a:lstStyle/>
          <a:p>
            <a:pPr>
              <a:spcBef>
                <a:spcPts val="600"/>
              </a:spcBef>
            </a:pPr>
            <a:r>
              <a:rPr lang="en-US" altLang="zh-CN" sz="2000" b="1">
                <a:solidFill>
                  <a:srgbClr val="2E72F1"/>
                </a:solidFill>
              </a:rPr>
              <a:t>KEY WORD</a:t>
            </a:r>
          </a:p>
        </p:txBody>
      </p:sp>
      <p:cxnSp>
        <p:nvCxnSpPr>
          <p:cNvPr id="4" name="直接连接符 3"/>
          <p:cNvCxnSpPr/>
          <p:nvPr/>
        </p:nvCxnSpPr>
        <p:spPr>
          <a:xfrm>
            <a:off x="6097839" y="1373752"/>
            <a:ext cx="0" cy="169287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3" name="椭圆 52"/>
          <p:cNvSpPr/>
          <p:nvPr/>
        </p:nvSpPr>
        <p:spPr>
          <a:xfrm>
            <a:off x="5932764" y="3177637"/>
            <a:ext cx="333828" cy="333828"/>
          </a:xfrm>
          <a:prstGeom prst="ellipse">
            <a:avLst/>
          </a:prstGeom>
          <a:solidFill>
            <a:srgbClr val="009B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3305012" y="3458712"/>
            <a:ext cx="2188551" cy="972574"/>
          </a:xfrm>
          <a:prstGeom prst="rect">
            <a:avLst/>
          </a:prstGeom>
        </p:spPr>
        <p:txBody>
          <a:bodyPr wrap="square">
            <a:spAutoFit/>
          </a:bodyPr>
          <a:lstStyle/>
          <a:p>
            <a:pPr algn="r">
              <a:lnSpc>
                <a:spcPct val="130000"/>
              </a:lnSpc>
              <a:spcBef>
                <a:spcPts val="600"/>
              </a:spcBef>
            </a:pPr>
            <a:r>
              <a:rPr lang="en-US" altLang="zh-CN" sz="1100">
                <a:solidFill>
                  <a:schemeClr val="bg1"/>
                </a:solidFill>
              </a:rPr>
              <a:t>consectetur adipisicing elit, sed eiusmod tempor incididunt ut labore et dolore magna aliqua.  enim ad minim veniam.</a:t>
            </a:r>
          </a:p>
        </p:txBody>
      </p:sp>
      <p:sp>
        <p:nvSpPr>
          <p:cNvPr id="55" name="矩形 54"/>
          <p:cNvSpPr/>
          <p:nvPr/>
        </p:nvSpPr>
        <p:spPr>
          <a:xfrm>
            <a:off x="3305012" y="2977582"/>
            <a:ext cx="2188551" cy="400110"/>
          </a:xfrm>
          <a:prstGeom prst="rect">
            <a:avLst/>
          </a:prstGeom>
        </p:spPr>
        <p:txBody>
          <a:bodyPr wrap="square">
            <a:spAutoFit/>
          </a:bodyPr>
          <a:lstStyle/>
          <a:p>
            <a:pPr algn="r">
              <a:spcBef>
                <a:spcPts val="600"/>
              </a:spcBef>
            </a:pPr>
            <a:r>
              <a:rPr lang="en-US" altLang="zh-CN" sz="2000" b="1">
                <a:solidFill>
                  <a:srgbClr val="2E72F1"/>
                </a:solidFill>
              </a:rPr>
              <a:t>KEY WORD</a:t>
            </a:r>
          </a:p>
        </p:txBody>
      </p:sp>
      <p:sp>
        <p:nvSpPr>
          <p:cNvPr id="12" name="矩形 11"/>
          <p:cNvSpPr/>
          <p:nvPr/>
        </p:nvSpPr>
        <p:spPr>
          <a:xfrm>
            <a:off x="6698441" y="5621323"/>
            <a:ext cx="2188551" cy="972574"/>
          </a:xfrm>
          <a:prstGeom prst="rect">
            <a:avLst/>
          </a:prstGeom>
        </p:spPr>
        <p:txBody>
          <a:bodyPr wrap="square">
            <a:spAutoFit/>
          </a:bodyPr>
          <a:lstStyle/>
          <a:p>
            <a:pPr>
              <a:lnSpc>
                <a:spcPct val="130000"/>
              </a:lnSpc>
              <a:spcBef>
                <a:spcPts val="600"/>
              </a:spcBef>
            </a:pPr>
            <a:r>
              <a:rPr lang="en-US" altLang="zh-CN" sz="1100">
                <a:solidFill>
                  <a:schemeClr val="bg1"/>
                </a:solidFill>
              </a:rPr>
              <a:t>consectetur adipisicing elit, sed eiusmod tempor incididunt ut labore et dolore magna aliqua.  enim ad minim veniam.</a:t>
            </a:r>
          </a:p>
        </p:txBody>
      </p:sp>
      <p:sp>
        <p:nvSpPr>
          <p:cNvPr id="13" name="矩形 12"/>
          <p:cNvSpPr/>
          <p:nvPr/>
        </p:nvSpPr>
        <p:spPr>
          <a:xfrm>
            <a:off x="6698441" y="5140193"/>
            <a:ext cx="2188551" cy="400110"/>
          </a:xfrm>
          <a:prstGeom prst="rect">
            <a:avLst/>
          </a:prstGeom>
        </p:spPr>
        <p:txBody>
          <a:bodyPr wrap="square">
            <a:spAutoFit/>
          </a:bodyPr>
          <a:lstStyle/>
          <a:p>
            <a:pPr>
              <a:spcBef>
                <a:spcPts val="600"/>
              </a:spcBef>
            </a:pPr>
            <a:r>
              <a:rPr lang="en-US" altLang="zh-CN" sz="2000" b="1">
                <a:solidFill>
                  <a:srgbClr val="2E72F1"/>
                </a:solidFill>
              </a:rPr>
              <a:t>KEY WORD</a:t>
            </a:r>
          </a:p>
        </p:txBody>
      </p:sp>
      <p:cxnSp>
        <p:nvCxnSpPr>
          <p:cNvPr id="14" name="直接连接符 13"/>
          <p:cNvCxnSpPr/>
          <p:nvPr/>
        </p:nvCxnSpPr>
        <p:spPr>
          <a:xfrm>
            <a:off x="6097839" y="3647378"/>
            <a:ext cx="0" cy="169287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5932764" y="5451263"/>
            <a:ext cx="333828" cy="333828"/>
          </a:xfrm>
          <a:prstGeom prst="ellipse">
            <a:avLst/>
          </a:prstGeom>
          <a:solidFill>
            <a:srgbClr val="009B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a:off x="6096000" y="5921829"/>
            <a:ext cx="0" cy="111128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6096000" y="-29028"/>
            <a:ext cx="0" cy="85948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8367390" y="4905878"/>
            <a:ext cx="300016" cy="416638"/>
            <a:chOff x="8032306" y="5624901"/>
            <a:chExt cx="429201" cy="596039"/>
          </a:xfrm>
          <a:solidFill>
            <a:schemeClr val="bg1"/>
          </a:solidFill>
        </p:grpSpPr>
        <p:sp>
          <p:nvSpPr>
            <p:cNvPr id="21" name="Freeform 276"/>
            <p:cNvSpPr>
              <a:spLocks/>
            </p:cNvSpPr>
            <p:nvPr/>
          </p:nvSpPr>
          <p:spPr bwMode="auto">
            <a:xfrm>
              <a:off x="8032306" y="5715047"/>
              <a:ext cx="429201" cy="505893"/>
            </a:xfrm>
            <a:custGeom>
              <a:avLst/>
              <a:gdLst>
                <a:gd name="T0" fmla="*/ 166 w 203"/>
                <a:gd name="T1" fmla="*/ 0 h 239"/>
                <a:gd name="T2" fmla="*/ 166 w 203"/>
                <a:gd name="T3" fmla="*/ 22 h 239"/>
                <a:gd name="T4" fmla="*/ 181 w 203"/>
                <a:gd name="T5" fmla="*/ 37 h 239"/>
                <a:gd name="T6" fmla="*/ 181 w 203"/>
                <a:gd name="T7" fmla="*/ 203 h 239"/>
                <a:gd name="T8" fmla="*/ 166 w 203"/>
                <a:gd name="T9" fmla="*/ 218 h 239"/>
                <a:gd name="T10" fmla="*/ 36 w 203"/>
                <a:gd name="T11" fmla="*/ 218 h 239"/>
                <a:gd name="T12" fmla="*/ 22 w 203"/>
                <a:gd name="T13" fmla="*/ 203 h 239"/>
                <a:gd name="T14" fmla="*/ 22 w 203"/>
                <a:gd name="T15" fmla="*/ 37 h 239"/>
                <a:gd name="T16" fmla="*/ 36 w 203"/>
                <a:gd name="T17" fmla="*/ 22 h 239"/>
                <a:gd name="T18" fmla="*/ 36 w 203"/>
                <a:gd name="T19" fmla="*/ 0 h 239"/>
                <a:gd name="T20" fmla="*/ 0 w 203"/>
                <a:gd name="T21" fmla="*/ 37 h 239"/>
                <a:gd name="T22" fmla="*/ 0 w 203"/>
                <a:gd name="T23" fmla="*/ 203 h 239"/>
                <a:gd name="T24" fmla="*/ 36 w 203"/>
                <a:gd name="T25" fmla="*/ 239 h 239"/>
                <a:gd name="T26" fmla="*/ 166 w 203"/>
                <a:gd name="T27" fmla="*/ 239 h 239"/>
                <a:gd name="T28" fmla="*/ 203 w 203"/>
                <a:gd name="T29" fmla="*/ 203 h 239"/>
                <a:gd name="T30" fmla="*/ 203 w 203"/>
                <a:gd name="T31" fmla="*/ 37 h 239"/>
                <a:gd name="T32" fmla="*/ 166 w 203"/>
                <a:gd name="T33"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239">
                  <a:moveTo>
                    <a:pt x="166" y="0"/>
                  </a:moveTo>
                  <a:cubicBezTo>
                    <a:pt x="166" y="22"/>
                    <a:pt x="166" y="22"/>
                    <a:pt x="166" y="22"/>
                  </a:cubicBezTo>
                  <a:cubicBezTo>
                    <a:pt x="174" y="22"/>
                    <a:pt x="181" y="29"/>
                    <a:pt x="181" y="37"/>
                  </a:cubicBezTo>
                  <a:cubicBezTo>
                    <a:pt x="181" y="203"/>
                    <a:pt x="181" y="203"/>
                    <a:pt x="181" y="203"/>
                  </a:cubicBezTo>
                  <a:cubicBezTo>
                    <a:pt x="181" y="211"/>
                    <a:pt x="174" y="218"/>
                    <a:pt x="166" y="218"/>
                  </a:cubicBezTo>
                  <a:cubicBezTo>
                    <a:pt x="36" y="218"/>
                    <a:pt x="36" y="218"/>
                    <a:pt x="36" y="218"/>
                  </a:cubicBezTo>
                  <a:cubicBezTo>
                    <a:pt x="28" y="218"/>
                    <a:pt x="22" y="211"/>
                    <a:pt x="22" y="203"/>
                  </a:cubicBezTo>
                  <a:cubicBezTo>
                    <a:pt x="22" y="37"/>
                    <a:pt x="22" y="37"/>
                    <a:pt x="22" y="37"/>
                  </a:cubicBezTo>
                  <a:cubicBezTo>
                    <a:pt x="22" y="29"/>
                    <a:pt x="28" y="22"/>
                    <a:pt x="36" y="22"/>
                  </a:cubicBezTo>
                  <a:cubicBezTo>
                    <a:pt x="36" y="0"/>
                    <a:pt x="36" y="0"/>
                    <a:pt x="36" y="0"/>
                  </a:cubicBezTo>
                  <a:cubicBezTo>
                    <a:pt x="16" y="0"/>
                    <a:pt x="0" y="17"/>
                    <a:pt x="0" y="37"/>
                  </a:cubicBezTo>
                  <a:cubicBezTo>
                    <a:pt x="0" y="203"/>
                    <a:pt x="0" y="203"/>
                    <a:pt x="0" y="203"/>
                  </a:cubicBezTo>
                  <a:cubicBezTo>
                    <a:pt x="0" y="223"/>
                    <a:pt x="16" y="239"/>
                    <a:pt x="36" y="239"/>
                  </a:cubicBezTo>
                  <a:cubicBezTo>
                    <a:pt x="166" y="239"/>
                    <a:pt x="166" y="239"/>
                    <a:pt x="166" y="239"/>
                  </a:cubicBezTo>
                  <a:cubicBezTo>
                    <a:pt x="186" y="239"/>
                    <a:pt x="203" y="223"/>
                    <a:pt x="203" y="203"/>
                  </a:cubicBezTo>
                  <a:cubicBezTo>
                    <a:pt x="203" y="37"/>
                    <a:pt x="203" y="37"/>
                    <a:pt x="203" y="37"/>
                  </a:cubicBezTo>
                  <a:cubicBezTo>
                    <a:pt x="203" y="17"/>
                    <a:pt x="186" y="0"/>
                    <a:pt x="16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277"/>
            <p:cNvSpPr>
              <a:spLocks/>
            </p:cNvSpPr>
            <p:nvPr/>
          </p:nvSpPr>
          <p:spPr bwMode="auto">
            <a:xfrm>
              <a:off x="8139943" y="5624901"/>
              <a:ext cx="213928" cy="137237"/>
            </a:xfrm>
            <a:custGeom>
              <a:avLst/>
              <a:gdLst>
                <a:gd name="T0" fmla="*/ 101 w 101"/>
                <a:gd name="T1" fmla="*/ 29 h 65"/>
                <a:gd name="T2" fmla="*/ 79 w 101"/>
                <a:gd name="T3" fmla="*/ 29 h 65"/>
                <a:gd name="T4" fmla="*/ 50 w 101"/>
                <a:gd name="T5" fmla="*/ 0 h 65"/>
                <a:gd name="T6" fmla="*/ 21 w 101"/>
                <a:gd name="T7" fmla="*/ 29 h 65"/>
                <a:gd name="T8" fmla="*/ 0 w 101"/>
                <a:gd name="T9" fmla="*/ 29 h 65"/>
                <a:gd name="T10" fmla="*/ 0 w 101"/>
                <a:gd name="T11" fmla="*/ 65 h 65"/>
                <a:gd name="T12" fmla="*/ 101 w 101"/>
                <a:gd name="T13" fmla="*/ 65 h 65"/>
                <a:gd name="T14" fmla="*/ 101 w 101"/>
                <a:gd name="T15" fmla="*/ 29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65">
                  <a:moveTo>
                    <a:pt x="101" y="29"/>
                  </a:moveTo>
                  <a:cubicBezTo>
                    <a:pt x="79" y="29"/>
                    <a:pt x="79" y="29"/>
                    <a:pt x="79" y="29"/>
                  </a:cubicBezTo>
                  <a:cubicBezTo>
                    <a:pt x="79" y="13"/>
                    <a:pt x="66" y="0"/>
                    <a:pt x="50" y="0"/>
                  </a:cubicBezTo>
                  <a:cubicBezTo>
                    <a:pt x="34" y="0"/>
                    <a:pt x="21" y="13"/>
                    <a:pt x="21" y="29"/>
                  </a:cubicBezTo>
                  <a:cubicBezTo>
                    <a:pt x="0" y="29"/>
                    <a:pt x="0" y="29"/>
                    <a:pt x="0" y="29"/>
                  </a:cubicBezTo>
                  <a:cubicBezTo>
                    <a:pt x="0" y="65"/>
                    <a:pt x="0" y="65"/>
                    <a:pt x="0" y="65"/>
                  </a:cubicBezTo>
                  <a:cubicBezTo>
                    <a:pt x="101" y="65"/>
                    <a:pt x="101" y="65"/>
                    <a:pt x="101" y="65"/>
                  </a:cubicBezTo>
                  <a:lnTo>
                    <a:pt x="101" y="2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278"/>
            <p:cNvSpPr>
              <a:spLocks noChangeArrowheads="1"/>
            </p:cNvSpPr>
            <p:nvPr/>
          </p:nvSpPr>
          <p:spPr bwMode="auto">
            <a:xfrm>
              <a:off x="8123797" y="5837484"/>
              <a:ext cx="244874" cy="32291"/>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 name="Rectangle 279"/>
            <p:cNvSpPr>
              <a:spLocks noChangeArrowheads="1"/>
            </p:cNvSpPr>
            <p:nvPr/>
          </p:nvSpPr>
          <p:spPr bwMode="auto">
            <a:xfrm>
              <a:off x="8123797" y="5914175"/>
              <a:ext cx="244874" cy="32291"/>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 name="Rectangle 280"/>
            <p:cNvSpPr>
              <a:spLocks noChangeArrowheads="1"/>
            </p:cNvSpPr>
            <p:nvPr/>
          </p:nvSpPr>
          <p:spPr bwMode="auto">
            <a:xfrm>
              <a:off x="8123797" y="5992211"/>
              <a:ext cx="244874" cy="29600"/>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 name="Rectangle 281"/>
            <p:cNvSpPr>
              <a:spLocks noChangeArrowheads="1"/>
            </p:cNvSpPr>
            <p:nvPr/>
          </p:nvSpPr>
          <p:spPr bwMode="auto">
            <a:xfrm>
              <a:off x="8123797" y="6068903"/>
              <a:ext cx="244874" cy="29600"/>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7" name="组合 26"/>
          <p:cNvGrpSpPr/>
          <p:nvPr/>
        </p:nvGrpSpPr>
        <p:grpSpPr>
          <a:xfrm>
            <a:off x="3477162" y="2744742"/>
            <a:ext cx="298135" cy="384661"/>
            <a:chOff x="9501547" y="5685447"/>
            <a:chExt cx="426510" cy="550293"/>
          </a:xfrm>
          <a:solidFill>
            <a:schemeClr val="bg1"/>
          </a:solidFill>
        </p:grpSpPr>
        <p:sp>
          <p:nvSpPr>
            <p:cNvPr id="28" name="Freeform 282"/>
            <p:cNvSpPr>
              <a:spLocks noEditPoints="1"/>
            </p:cNvSpPr>
            <p:nvPr/>
          </p:nvSpPr>
          <p:spPr bwMode="auto">
            <a:xfrm>
              <a:off x="9501547" y="5685447"/>
              <a:ext cx="426510" cy="550293"/>
            </a:xfrm>
            <a:custGeom>
              <a:avLst/>
              <a:gdLst>
                <a:gd name="T0" fmla="*/ 166 w 202"/>
                <a:gd name="T1" fmla="*/ 0 h 260"/>
                <a:gd name="T2" fmla="*/ 36 w 202"/>
                <a:gd name="T3" fmla="*/ 0 h 260"/>
                <a:gd name="T4" fmla="*/ 0 w 202"/>
                <a:gd name="T5" fmla="*/ 36 h 260"/>
                <a:gd name="T6" fmla="*/ 0 w 202"/>
                <a:gd name="T7" fmla="*/ 224 h 260"/>
                <a:gd name="T8" fmla="*/ 36 w 202"/>
                <a:gd name="T9" fmla="*/ 260 h 260"/>
                <a:gd name="T10" fmla="*/ 166 w 202"/>
                <a:gd name="T11" fmla="*/ 260 h 260"/>
                <a:gd name="T12" fmla="*/ 202 w 202"/>
                <a:gd name="T13" fmla="*/ 224 h 260"/>
                <a:gd name="T14" fmla="*/ 202 w 202"/>
                <a:gd name="T15" fmla="*/ 36 h 260"/>
                <a:gd name="T16" fmla="*/ 166 w 202"/>
                <a:gd name="T17" fmla="*/ 0 h 260"/>
                <a:gd name="T18" fmla="*/ 181 w 202"/>
                <a:gd name="T19" fmla="*/ 224 h 260"/>
                <a:gd name="T20" fmla="*/ 166 w 202"/>
                <a:gd name="T21" fmla="*/ 239 h 260"/>
                <a:gd name="T22" fmla="*/ 36 w 202"/>
                <a:gd name="T23" fmla="*/ 239 h 260"/>
                <a:gd name="T24" fmla="*/ 22 w 202"/>
                <a:gd name="T25" fmla="*/ 224 h 260"/>
                <a:gd name="T26" fmla="*/ 22 w 202"/>
                <a:gd name="T27" fmla="*/ 36 h 260"/>
                <a:gd name="T28" fmla="*/ 36 w 202"/>
                <a:gd name="T29" fmla="*/ 22 h 260"/>
                <a:gd name="T30" fmla="*/ 166 w 202"/>
                <a:gd name="T31" fmla="*/ 22 h 260"/>
                <a:gd name="T32" fmla="*/ 181 w 202"/>
                <a:gd name="T33" fmla="*/ 36 h 260"/>
                <a:gd name="T34" fmla="*/ 181 w 202"/>
                <a:gd name="T35" fmla="*/ 22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2" h="260">
                  <a:moveTo>
                    <a:pt x="166" y="0"/>
                  </a:moveTo>
                  <a:cubicBezTo>
                    <a:pt x="36" y="0"/>
                    <a:pt x="36" y="0"/>
                    <a:pt x="36" y="0"/>
                  </a:cubicBezTo>
                  <a:cubicBezTo>
                    <a:pt x="16" y="0"/>
                    <a:pt x="0" y="16"/>
                    <a:pt x="0" y="36"/>
                  </a:cubicBezTo>
                  <a:cubicBezTo>
                    <a:pt x="0" y="224"/>
                    <a:pt x="0" y="224"/>
                    <a:pt x="0" y="224"/>
                  </a:cubicBezTo>
                  <a:cubicBezTo>
                    <a:pt x="0" y="244"/>
                    <a:pt x="16" y="260"/>
                    <a:pt x="36" y="260"/>
                  </a:cubicBezTo>
                  <a:cubicBezTo>
                    <a:pt x="166" y="260"/>
                    <a:pt x="166" y="260"/>
                    <a:pt x="166" y="260"/>
                  </a:cubicBezTo>
                  <a:cubicBezTo>
                    <a:pt x="186" y="260"/>
                    <a:pt x="202" y="244"/>
                    <a:pt x="202" y="224"/>
                  </a:cubicBezTo>
                  <a:cubicBezTo>
                    <a:pt x="202" y="36"/>
                    <a:pt x="202" y="36"/>
                    <a:pt x="202" y="36"/>
                  </a:cubicBezTo>
                  <a:cubicBezTo>
                    <a:pt x="202" y="16"/>
                    <a:pt x="186" y="0"/>
                    <a:pt x="166" y="0"/>
                  </a:cubicBezTo>
                  <a:close/>
                  <a:moveTo>
                    <a:pt x="181" y="224"/>
                  </a:moveTo>
                  <a:cubicBezTo>
                    <a:pt x="181" y="232"/>
                    <a:pt x="174" y="239"/>
                    <a:pt x="166" y="239"/>
                  </a:cubicBezTo>
                  <a:cubicBezTo>
                    <a:pt x="36" y="239"/>
                    <a:pt x="36" y="239"/>
                    <a:pt x="36" y="239"/>
                  </a:cubicBezTo>
                  <a:cubicBezTo>
                    <a:pt x="28" y="239"/>
                    <a:pt x="22" y="232"/>
                    <a:pt x="22" y="224"/>
                  </a:cubicBezTo>
                  <a:cubicBezTo>
                    <a:pt x="22" y="36"/>
                    <a:pt x="22" y="36"/>
                    <a:pt x="22" y="36"/>
                  </a:cubicBezTo>
                  <a:cubicBezTo>
                    <a:pt x="22" y="28"/>
                    <a:pt x="28" y="22"/>
                    <a:pt x="36" y="22"/>
                  </a:cubicBezTo>
                  <a:cubicBezTo>
                    <a:pt x="166" y="22"/>
                    <a:pt x="166" y="22"/>
                    <a:pt x="166" y="22"/>
                  </a:cubicBezTo>
                  <a:cubicBezTo>
                    <a:pt x="174" y="22"/>
                    <a:pt x="181" y="28"/>
                    <a:pt x="181" y="36"/>
                  </a:cubicBezTo>
                  <a:lnTo>
                    <a:pt x="181" y="22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283"/>
            <p:cNvSpPr>
              <a:spLocks noEditPoints="1"/>
            </p:cNvSpPr>
            <p:nvPr/>
          </p:nvSpPr>
          <p:spPr bwMode="auto">
            <a:xfrm>
              <a:off x="9576893" y="5762138"/>
              <a:ext cx="274474" cy="367310"/>
            </a:xfrm>
            <a:custGeom>
              <a:avLst/>
              <a:gdLst>
                <a:gd name="T0" fmla="*/ 0 w 204"/>
                <a:gd name="T1" fmla="*/ 273 h 273"/>
                <a:gd name="T2" fmla="*/ 204 w 204"/>
                <a:gd name="T3" fmla="*/ 273 h 273"/>
                <a:gd name="T4" fmla="*/ 204 w 204"/>
                <a:gd name="T5" fmla="*/ 0 h 273"/>
                <a:gd name="T6" fmla="*/ 0 w 204"/>
                <a:gd name="T7" fmla="*/ 0 h 273"/>
                <a:gd name="T8" fmla="*/ 0 w 204"/>
                <a:gd name="T9" fmla="*/ 273 h 273"/>
                <a:gd name="T10" fmla="*/ 11 w 204"/>
                <a:gd name="T11" fmla="*/ 11 h 273"/>
                <a:gd name="T12" fmla="*/ 193 w 204"/>
                <a:gd name="T13" fmla="*/ 11 h 273"/>
                <a:gd name="T14" fmla="*/ 193 w 204"/>
                <a:gd name="T15" fmla="*/ 262 h 273"/>
                <a:gd name="T16" fmla="*/ 11 w 204"/>
                <a:gd name="T17" fmla="*/ 262 h 273"/>
                <a:gd name="T18" fmla="*/ 11 w 204"/>
                <a:gd name="T19" fmla="*/ 11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73">
                  <a:moveTo>
                    <a:pt x="0" y="273"/>
                  </a:moveTo>
                  <a:lnTo>
                    <a:pt x="204" y="273"/>
                  </a:lnTo>
                  <a:lnTo>
                    <a:pt x="204" y="0"/>
                  </a:lnTo>
                  <a:lnTo>
                    <a:pt x="0" y="0"/>
                  </a:lnTo>
                  <a:lnTo>
                    <a:pt x="0" y="273"/>
                  </a:lnTo>
                  <a:close/>
                  <a:moveTo>
                    <a:pt x="11" y="11"/>
                  </a:moveTo>
                  <a:lnTo>
                    <a:pt x="193" y="11"/>
                  </a:lnTo>
                  <a:lnTo>
                    <a:pt x="193" y="262"/>
                  </a:lnTo>
                  <a:lnTo>
                    <a:pt x="11" y="262"/>
                  </a:lnTo>
                  <a:lnTo>
                    <a:pt x="11" y="1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 name="Rectangle 284"/>
            <p:cNvSpPr>
              <a:spLocks noChangeArrowheads="1"/>
            </p:cNvSpPr>
            <p:nvPr/>
          </p:nvSpPr>
          <p:spPr bwMode="auto">
            <a:xfrm>
              <a:off x="9699330" y="6144248"/>
              <a:ext cx="29600" cy="32291"/>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31" name="Freeform 266"/>
          <p:cNvSpPr>
            <a:spLocks noEditPoints="1"/>
          </p:cNvSpPr>
          <p:nvPr/>
        </p:nvSpPr>
        <p:spPr bwMode="auto">
          <a:xfrm>
            <a:off x="8299734" y="638028"/>
            <a:ext cx="433841" cy="361887"/>
          </a:xfrm>
          <a:custGeom>
            <a:avLst/>
            <a:gdLst>
              <a:gd name="T0" fmla="*/ 230 w 261"/>
              <a:gd name="T1" fmla="*/ 81 h 218"/>
              <a:gd name="T2" fmla="*/ 130 w 261"/>
              <a:gd name="T3" fmla="*/ 0 h 218"/>
              <a:gd name="T4" fmla="*/ 30 w 261"/>
              <a:gd name="T5" fmla="*/ 81 h 218"/>
              <a:gd name="T6" fmla="*/ 0 w 261"/>
              <a:gd name="T7" fmla="*/ 116 h 218"/>
              <a:gd name="T8" fmla="*/ 0 w 261"/>
              <a:gd name="T9" fmla="*/ 181 h 218"/>
              <a:gd name="T10" fmla="*/ 36 w 261"/>
              <a:gd name="T11" fmla="*/ 218 h 218"/>
              <a:gd name="T12" fmla="*/ 51 w 261"/>
              <a:gd name="T13" fmla="*/ 218 h 218"/>
              <a:gd name="T14" fmla="*/ 87 w 261"/>
              <a:gd name="T15" fmla="*/ 181 h 218"/>
              <a:gd name="T16" fmla="*/ 87 w 261"/>
              <a:gd name="T17" fmla="*/ 116 h 218"/>
              <a:gd name="T18" fmla="*/ 60 w 261"/>
              <a:gd name="T19" fmla="*/ 81 h 218"/>
              <a:gd name="T20" fmla="*/ 130 w 261"/>
              <a:gd name="T21" fmla="*/ 29 h 218"/>
              <a:gd name="T22" fmla="*/ 201 w 261"/>
              <a:gd name="T23" fmla="*/ 81 h 218"/>
              <a:gd name="T24" fmla="*/ 174 w 261"/>
              <a:gd name="T25" fmla="*/ 116 h 218"/>
              <a:gd name="T26" fmla="*/ 174 w 261"/>
              <a:gd name="T27" fmla="*/ 181 h 218"/>
              <a:gd name="T28" fmla="*/ 210 w 261"/>
              <a:gd name="T29" fmla="*/ 218 h 218"/>
              <a:gd name="T30" fmla="*/ 224 w 261"/>
              <a:gd name="T31" fmla="*/ 218 h 218"/>
              <a:gd name="T32" fmla="*/ 261 w 261"/>
              <a:gd name="T33" fmla="*/ 181 h 218"/>
              <a:gd name="T34" fmla="*/ 261 w 261"/>
              <a:gd name="T35" fmla="*/ 116 h 218"/>
              <a:gd name="T36" fmla="*/ 230 w 261"/>
              <a:gd name="T37" fmla="*/ 81 h 218"/>
              <a:gd name="T38" fmla="*/ 65 w 261"/>
              <a:gd name="T39" fmla="*/ 116 h 218"/>
              <a:gd name="T40" fmla="*/ 65 w 261"/>
              <a:gd name="T41" fmla="*/ 181 h 218"/>
              <a:gd name="T42" fmla="*/ 51 w 261"/>
              <a:gd name="T43" fmla="*/ 196 h 218"/>
              <a:gd name="T44" fmla="*/ 36 w 261"/>
              <a:gd name="T45" fmla="*/ 196 h 218"/>
              <a:gd name="T46" fmla="*/ 22 w 261"/>
              <a:gd name="T47" fmla="*/ 181 h 218"/>
              <a:gd name="T48" fmla="*/ 22 w 261"/>
              <a:gd name="T49" fmla="*/ 116 h 218"/>
              <a:gd name="T50" fmla="*/ 36 w 261"/>
              <a:gd name="T51" fmla="*/ 102 h 218"/>
              <a:gd name="T52" fmla="*/ 51 w 261"/>
              <a:gd name="T53" fmla="*/ 102 h 218"/>
              <a:gd name="T54" fmla="*/ 65 w 261"/>
              <a:gd name="T55" fmla="*/ 116 h 218"/>
              <a:gd name="T56" fmla="*/ 239 w 261"/>
              <a:gd name="T57" fmla="*/ 181 h 218"/>
              <a:gd name="T58" fmla="*/ 224 w 261"/>
              <a:gd name="T59" fmla="*/ 196 h 218"/>
              <a:gd name="T60" fmla="*/ 210 w 261"/>
              <a:gd name="T61" fmla="*/ 196 h 218"/>
              <a:gd name="T62" fmla="*/ 195 w 261"/>
              <a:gd name="T63" fmla="*/ 181 h 218"/>
              <a:gd name="T64" fmla="*/ 195 w 261"/>
              <a:gd name="T65" fmla="*/ 116 h 218"/>
              <a:gd name="T66" fmla="*/ 210 w 261"/>
              <a:gd name="T67" fmla="*/ 102 h 218"/>
              <a:gd name="T68" fmla="*/ 224 w 261"/>
              <a:gd name="T69" fmla="*/ 102 h 218"/>
              <a:gd name="T70" fmla="*/ 239 w 261"/>
              <a:gd name="T71" fmla="*/ 116 h 218"/>
              <a:gd name="T72" fmla="*/ 239 w 261"/>
              <a:gd name="T73" fmla="*/ 18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1" h="218">
                <a:moveTo>
                  <a:pt x="230" y="81"/>
                </a:moveTo>
                <a:cubicBezTo>
                  <a:pt x="221" y="33"/>
                  <a:pt x="180" y="0"/>
                  <a:pt x="130" y="0"/>
                </a:cubicBezTo>
                <a:cubicBezTo>
                  <a:pt x="81" y="0"/>
                  <a:pt x="40" y="33"/>
                  <a:pt x="30" y="81"/>
                </a:cubicBezTo>
                <a:cubicBezTo>
                  <a:pt x="13" y="84"/>
                  <a:pt x="0" y="98"/>
                  <a:pt x="0" y="116"/>
                </a:cubicBezTo>
                <a:cubicBezTo>
                  <a:pt x="0" y="181"/>
                  <a:pt x="0" y="181"/>
                  <a:pt x="0" y="181"/>
                </a:cubicBezTo>
                <a:cubicBezTo>
                  <a:pt x="0" y="201"/>
                  <a:pt x="16" y="218"/>
                  <a:pt x="36" y="218"/>
                </a:cubicBezTo>
                <a:cubicBezTo>
                  <a:pt x="51" y="218"/>
                  <a:pt x="51" y="218"/>
                  <a:pt x="51" y="218"/>
                </a:cubicBezTo>
                <a:cubicBezTo>
                  <a:pt x="71" y="218"/>
                  <a:pt x="87" y="201"/>
                  <a:pt x="87" y="181"/>
                </a:cubicBezTo>
                <a:cubicBezTo>
                  <a:pt x="87" y="116"/>
                  <a:pt x="87" y="116"/>
                  <a:pt x="87" y="116"/>
                </a:cubicBezTo>
                <a:cubicBezTo>
                  <a:pt x="87" y="100"/>
                  <a:pt x="75" y="86"/>
                  <a:pt x="60" y="81"/>
                </a:cubicBezTo>
                <a:cubicBezTo>
                  <a:pt x="68" y="49"/>
                  <a:pt x="97" y="29"/>
                  <a:pt x="130" y="29"/>
                </a:cubicBezTo>
                <a:cubicBezTo>
                  <a:pt x="164" y="29"/>
                  <a:pt x="192" y="49"/>
                  <a:pt x="201" y="81"/>
                </a:cubicBezTo>
                <a:cubicBezTo>
                  <a:pt x="185" y="86"/>
                  <a:pt x="174" y="100"/>
                  <a:pt x="174" y="116"/>
                </a:cubicBezTo>
                <a:cubicBezTo>
                  <a:pt x="174" y="181"/>
                  <a:pt x="174" y="181"/>
                  <a:pt x="174" y="181"/>
                </a:cubicBezTo>
                <a:cubicBezTo>
                  <a:pt x="174" y="201"/>
                  <a:pt x="190" y="218"/>
                  <a:pt x="210" y="218"/>
                </a:cubicBezTo>
                <a:cubicBezTo>
                  <a:pt x="224" y="218"/>
                  <a:pt x="224" y="218"/>
                  <a:pt x="224" y="218"/>
                </a:cubicBezTo>
                <a:cubicBezTo>
                  <a:pt x="244" y="218"/>
                  <a:pt x="261" y="201"/>
                  <a:pt x="261" y="181"/>
                </a:cubicBezTo>
                <a:cubicBezTo>
                  <a:pt x="261" y="116"/>
                  <a:pt x="261" y="116"/>
                  <a:pt x="261" y="116"/>
                </a:cubicBezTo>
                <a:cubicBezTo>
                  <a:pt x="261" y="98"/>
                  <a:pt x="247" y="84"/>
                  <a:pt x="230" y="81"/>
                </a:cubicBezTo>
                <a:close/>
                <a:moveTo>
                  <a:pt x="65" y="116"/>
                </a:moveTo>
                <a:cubicBezTo>
                  <a:pt x="65" y="181"/>
                  <a:pt x="65" y="181"/>
                  <a:pt x="65" y="181"/>
                </a:cubicBezTo>
                <a:cubicBezTo>
                  <a:pt x="65" y="189"/>
                  <a:pt x="59" y="196"/>
                  <a:pt x="51" y="196"/>
                </a:cubicBezTo>
                <a:cubicBezTo>
                  <a:pt x="36" y="196"/>
                  <a:pt x="36" y="196"/>
                  <a:pt x="36" y="196"/>
                </a:cubicBezTo>
                <a:cubicBezTo>
                  <a:pt x="28" y="196"/>
                  <a:pt x="22" y="189"/>
                  <a:pt x="22" y="181"/>
                </a:cubicBezTo>
                <a:cubicBezTo>
                  <a:pt x="22" y="116"/>
                  <a:pt x="22" y="116"/>
                  <a:pt x="22" y="116"/>
                </a:cubicBezTo>
                <a:cubicBezTo>
                  <a:pt x="22" y="108"/>
                  <a:pt x="28" y="102"/>
                  <a:pt x="36" y="102"/>
                </a:cubicBezTo>
                <a:cubicBezTo>
                  <a:pt x="51" y="102"/>
                  <a:pt x="51" y="102"/>
                  <a:pt x="51" y="102"/>
                </a:cubicBezTo>
                <a:cubicBezTo>
                  <a:pt x="59" y="102"/>
                  <a:pt x="65" y="108"/>
                  <a:pt x="65" y="116"/>
                </a:cubicBezTo>
                <a:close/>
                <a:moveTo>
                  <a:pt x="239" y="181"/>
                </a:moveTo>
                <a:cubicBezTo>
                  <a:pt x="239" y="189"/>
                  <a:pt x="232" y="196"/>
                  <a:pt x="224" y="196"/>
                </a:cubicBezTo>
                <a:cubicBezTo>
                  <a:pt x="210" y="196"/>
                  <a:pt x="210" y="196"/>
                  <a:pt x="210" y="196"/>
                </a:cubicBezTo>
                <a:cubicBezTo>
                  <a:pt x="202" y="196"/>
                  <a:pt x="195" y="189"/>
                  <a:pt x="195" y="181"/>
                </a:cubicBezTo>
                <a:cubicBezTo>
                  <a:pt x="195" y="116"/>
                  <a:pt x="195" y="116"/>
                  <a:pt x="195" y="116"/>
                </a:cubicBezTo>
                <a:cubicBezTo>
                  <a:pt x="195" y="108"/>
                  <a:pt x="202" y="102"/>
                  <a:pt x="210" y="102"/>
                </a:cubicBezTo>
                <a:cubicBezTo>
                  <a:pt x="224" y="102"/>
                  <a:pt x="224" y="102"/>
                  <a:pt x="224" y="102"/>
                </a:cubicBezTo>
                <a:cubicBezTo>
                  <a:pt x="232" y="102"/>
                  <a:pt x="239" y="108"/>
                  <a:pt x="239" y="116"/>
                </a:cubicBezTo>
                <a:lnTo>
                  <a:pt x="239" y="18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63110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929086" y="2075542"/>
            <a:ext cx="333828" cy="333828"/>
          </a:xfrm>
          <a:prstGeom prst="ellipse">
            <a:avLst/>
          </a:prstGeom>
          <a:solidFill>
            <a:srgbClr val="009B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6698441" y="2146161"/>
            <a:ext cx="2188551" cy="972574"/>
          </a:xfrm>
          <a:prstGeom prst="rect">
            <a:avLst/>
          </a:prstGeom>
        </p:spPr>
        <p:txBody>
          <a:bodyPr wrap="square">
            <a:spAutoFit/>
          </a:bodyPr>
          <a:lstStyle/>
          <a:p>
            <a:pPr>
              <a:lnSpc>
                <a:spcPct val="130000"/>
              </a:lnSpc>
              <a:spcBef>
                <a:spcPts val="600"/>
              </a:spcBef>
            </a:pPr>
            <a:r>
              <a:rPr lang="en-US" altLang="zh-CN" sz="1100">
                <a:solidFill>
                  <a:schemeClr val="bg1"/>
                </a:solidFill>
              </a:rPr>
              <a:t>consectetur adipisicing elit, sed eiusmod tempor incididunt ut labore et dolore magna aliqua.  enim ad minim veniam.</a:t>
            </a:r>
          </a:p>
        </p:txBody>
      </p:sp>
      <p:sp>
        <p:nvSpPr>
          <p:cNvPr id="52" name="矩形 51"/>
          <p:cNvSpPr/>
          <p:nvPr/>
        </p:nvSpPr>
        <p:spPr>
          <a:xfrm>
            <a:off x="6698441" y="1665031"/>
            <a:ext cx="2188551" cy="400110"/>
          </a:xfrm>
          <a:prstGeom prst="rect">
            <a:avLst/>
          </a:prstGeom>
        </p:spPr>
        <p:txBody>
          <a:bodyPr wrap="square">
            <a:spAutoFit/>
          </a:bodyPr>
          <a:lstStyle/>
          <a:p>
            <a:pPr>
              <a:spcBef>
                <a:spcPts val="600"/>
              </a:spcBef>
            </a:pPr>
            <a:r>
              <a:rPr lang="en-US" altLang="zh-CN" sz="2000" b="1">
                <a:solidFill>
                  <a:srgbClr val="2E72F1"/>
                </a:solidFill>
              </a:rPr>
              <a:t>KEY WORD</a:t>
            </a:r>
          </a:p>
        </p:txBody>
      </p:sp>
      <p:cxnSp>
        <p:nvCxnSpPr>
          <p:cNvPr id="4" name="直接连接符 3"/>
          <p:cNvCxnSpPr/>
          <p:nvPr/>
        </p:nvCxnSpPr>
        <p:spPr>
          <a:xfrm>
            <a:off x="6097839" y="2520385"/>
            <a:ext cx="0" cy="169287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3" name="椭圆 52"/>
          <p:cNvSpPr/>
          <p:nvPr/>
        </p:nvSpPr>
        <p:spPr>
          <a:xfrm>
            <a:off x="5932764" y="4324270"/>
            <a:ext cx="333828" cy="333828"/>
          </a:xfrm>
          <a:prstGeom prst="ellipse">
            <a:avLst/>
          </a:prstGeom>
          <a:solidFill>
            <a:srgbClr val="009B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3305012" y="4294275"/>
            <a:ext cx="2188551" cy="972574"/>
          </a:xfrm>
          <a:prstGeom prst="rect">
            <a:avLst/>
          </a:prstGeom>
        </p:spPr>
        <p:txBody>
          <a:bodyPr wrap="square">
            <a:spAutoFit/>
          </a:bodyPr>
          <a:lstStyle/>
          <a:p>
            <a:pPr algn="r">
              <a:lnSpc>
                <a:spcPct val="130000"/>
              </a:lnSpc>
              <a:spcBef>
                <a:spcPts val="600"/>
              </a:spcBef>
            </a:pPr>
            <a:r>
              <a:rPr lang="en-US" altLang="zh-CN" sz="1100">
                <a:solidFill>
                  <a:schemeClr val="bg1"/>
                </a:solidFill>
              </a:rPr>
              <a:t>consectetur adipisicing elit, sed eiusmod tempor incididunt ut labore et dolore magna aliqua.  enim ad minim veniam.</a:t>
            </a:r>
          </a:p>
        </p:txBody>
      </p:sp>
      <p:sp>
        <p:nvSpPr>
          <p:cNvPr id="55" name="矩形 54"/>
          <p:cNvSpPr/>
          <p:nvPr/>
        </p:nvSpPr>
        <p:spPr>
          <a:xfrm>
            <a:off x="3305012" y="3813145"/>
            <a:ext cx="2188551" cy="400110"/>
          </a:xfrm>
          <a:prstGeom prst="rect">
            <a:avLst/>
          </a:prstGeom>
        </p:spPr>
        <p:txBody>
          <a:bodyPr wrap="square">
            <a:spAutoFit/>
          </a:bodyPr>
          <a:lstStyle/>
          <a:p>
            <a:pPr algn="r">
              <a:spcBef>
                <a:spcPts val="600"/>
              </a:spcBef>
            </a:pPr>
            <a:r>
              <a:rPr lang="en-US" altLang="zh-CN" sz="2000" b="1">
                <a:solidFill>
                  <a:srgbClr val="2E72F1"/>
                </a:solidFill>
              </a:rPr>
              <a:t>KEY WORD</a:t>
            </a:r>
          </a:p>
        </p:txBody>
      </p:sp>
      <p:cxnSp>
        <p:nvCxnSpPr>
          <p:cNvPr id="56" name="直接连接符 55"/>
          <p:cNvCxnSpPr/>
          <p:nvPr/>
        </p:nvCxnSpPr>
        <p:spPr>
          <a:xfrm>
            <a:off x="6097839" y="0"/>
            <a:ext cx="0" cy="186508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Freeform 247"/>
          <p:cNvSpPr>
            <a:spLocks noEditPoints="1"/>
          </p:cNvSpPr>
          <p:nvPr/>
        </p:nvSpPr>
        <p:spPr bwMode="auto">
          <a:xfrm>
            <a:off x="3513323" y="3645041"/>
            <a:ext cx="388341" cy="388341"/>
          </a:xfrm>
          <a:custGeom>
            <a:avLst/>
            <a:gdLst>
              <a:gd name="T0" fmla="*/ 223 w 234"/>
              <a:gd name="T1" fmla="*/ 203 h 234"/>
              <a:gd name="T2" fmla="*/ 167 w 234"/>
              <a:gd name="T3" fmla="*/ 147 h 234"/>
              <a:gd name="T4" fmla="*/ 166 w 234"/>
              <a:gd name="T5" fmla="*/ 146 h 234"/>
              <a:gd name="T6" fmla="*/ 156 w 234"/>
              <a:gd name="T7" fmla="*/ 34 h 234"/>
              <a:gd name="T8" fmla="*/ 33 w 234"/>
              <a:gd name="T9" fmla="*/ 34 h 234"/>
              <a:gd name="T10" fmla="*/ 33 w 234"/>
              <a:gd name="T11" fmla="*/ 157 h 234"/>
              <a:gd name="T12" fmla="*/ 145 w 234"/>
              <a:gd name="T13" fmla="*/ 166 h 234"/>
              <a:gd name="T14" fmla="*/ 147 w 234"/>
              <a:gd name="T15" fmla="*/ 168 h 234"/>
              <a:gd name="T16" fmla="*/ 202 w 234"/>
              <a:gd name="T17" fmla="*/ 223 h 234"/>
              <a:gd name="T18" fmla="*/ 228 w 234"/>
              <a:gd name="T19" fmla="*/ 229 h 234"/>
              <a:gd name="T20" fmla="*/ 223 w 234"/>
              <a:gd name="T21" fmla="*/ 203 h 234"/>
              <a:gd name="T22" fmla="*/ 53 w 234"/>
              <a:gd name="T23" fmla="*/ 137 h 234"/>
              <a:gd name="T24" fmla="*/ 53 w 234"/>
              <a:gd name="T25" fmla="*/ 54 h 234"/>
              <a:gd name="T26" fmla="*/ 136 w 234"/>
              <a:gd name="T27" fmla="*/ 54 h 234"/>
              <a:gd name="T28" fmla="*/ 136 w 234"/>
              <a:gd name="T29" fmla="*/ 137 h 234"/>
              <a:gd name="T30" fmla="*/ 53 w 234"/>
              <a:gd name="T31" fmla="*/ 13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4" h="234">
                <a:moveTo>
                  <a:pt x="223" y="203"/>
                </a:moveTo>
                <a:cubicBezTo>
                  <a:pt x="167" y="147"/>
                  <a:pt x="167" y="147"/>
                  <a:pt x="167" y="147"/>
                </a:cubicBezTo>
                <a:cubicBezTo>
                  <a:pt x="167" y="147"/>
                  <a:pt x="166" y="146"/>
                  <a:pt x="166" y="146"/>
                </a:cubicBezTo>
                <a:cubicBezTo>
                  <a:pt x="190" y="112"/>
                  <a:pt x="187" y="65"/>
                  <a:pt x="156" y="34"/>
                </a:cubicBezTo>
                <a:cubicBezTo>
                  <a:pt x="122" y="0"/>
                  <a:pt x="67" y="0"/>
                  <a:pt x="33" y="34"/>
                </a:cubicBezTo>
                <a:cubicBezTo>
                  <a:pt x="0" y="68"/>
                  <a:pt x="0" y="123"/>
                  <a:pt x="33" y="157"/>
                </a:cubicBezTo>
                <a:cubicBezTo>
                  <a:pt x="64" y="187"/>
                  <a:pt x="111" y="190"/>
                  <a:pt x="145" y="166"/>
                </a:cubicBezTo>
                <a:cubicBezTo>
                  <a:pt x="146" y="167"/>
                  <a:pt x="146" y="167"/>
                  <a:pt x="147" y="168"/>
                </a:cubicBezTo>
                <a:cubicBezTo>
                  <a:pt x="202" y="223"/>
                  <a:pt x="202" y="223"/>
                  <a:pt x="202" y="223"/>
                </a:cubicBezTo>
                <a:cubicBezTo>
                  <a:pt x="211" y="232"/>
                  <a:pt x="222" y="234"/>
                  <a:pt x="228" y="229"/>
                </a:cubicBezTo>
                <a:cubicBezTo>
                  <a:pt x="234" y="223"/>
                  <a:pt x="231" y="211"/>
                  <a:pt x="223" y="203"/>
                </a:cubicBezTo>
                <a:close/>
                <a:moveTo>
                  <a:pt x="53" y="137"/>
                </a:moveTo>
                <a:cubicBezTo>
                  <a:pt x="31" y="114"/>
                  <a:pt x="31" y="77"/>
                  <a:pt x="53" y="54"/>
                </a:cubicBezTo>
                <a:cubicBezTo>
                  <a:pt x="76" y="31"/>
                  <a:pt x="113" y="31"/>
                  <a:pt x="136" y="54"/>
                </a:cubicBezTo>
                <a:cubicBezTo>
                  <a:pt x="159" y="77"/>
                  <a:pt x="159" y="114"/>
                  <a:pt x="136" y="137"/>
                </a:cubicBezTo>
                <a:cubicBezTo>
                  <a:pt x="113" y="160"/>
                  <a:pt x="76" y="160"/>
                  <a:pt x="53" y="13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0" name="组合 19"/>
          <p:cNvGrpSpPr/>
          <p:nvPr/>
        </p:nvGrpSpPr>
        <p:grpSpPr>
          <a:xfrm>
            <a:off x="8294126" y="1452272"/>
            <a:ext cx="433841" cy="373527"/>
            <a:chOff x="7970415" y="1262923"/>
            <a:chExt cx="551638" cy="474947"/>
          </a:xfrm>
          <a:solidFill>
            <a:schemeClr val="bg1"/>
          </a:solidFill>
        </p:grpSpPr>
        <p:sp>
          <p:nvSpPr>
            <p:cNvPr id="21" name="Freeform 294"/>
            <p:cNvSpPr>
              <a:spLocks noEditPoints="1"/>
            </p:cNvSpPr>
            <p:nvPr/>
          </p:nvSpPr>
          <p:spPr bwMode="auto">
            <a:xfrm>
              <a:off x="7970415" y="1262923"/>
              <a:ext cx="551638" cy="474947"/>
            </a:xfrm>
            <a:custGeom>
              <a:avLst/>
              <a:gdLst>
                <a:gd name="T0" fmla="*/ 224 w 261"/>
                <a:gd name="T1" fmla="*/ 22 h 225"/>
                <a:gd name="T2" fmla="*/ 224 w 261"/>
                <a:gd name="T3" fmla="*/ 15 h 225"/>
                <a:gd name="T4" fmla="*/ 192 w 261"/>
                <a:gd name="T5" fmla="*/ 0 h 225"/>
                <a:gd name="T6" fmla="*/ 159 w 261"/>
                <a:gd name="T7" fmla="*/ 15 h 225"/>
                <a:gd name="T8" fmla="*/ 159 w 261"/>
                <a:gd name="T9" fmla="*/ 22 h 225"/>
                <a:gd name="T10" fmla="*/ 36 w 261"/>
                <a:gd name="T11" fmla="*/ 22 h 225"/>
                <a:gd name="T12" fmla="*/ 0 w 261"/>
                <a:gd name="T13" fmla="*/ 58 h 225"/>
                <a:gd name="T14" fmla="*/ 0 w 261"/>
                <a:gd name="T15" fmla="*/ 188 h 225"/>
                <a:gd name="T16" fmla="*/ 36 w 261"/>
                <a:gd name="T17" fmla="*/ 225 h 225"/>
                <a:gd name="T18" fmla="*/ 224 w 261"/>
                <a:gd name="T19" fmla="*/ 225 h 225"/>
                <a:gd name="T20" fmla="*/ 261 w 261"/>
                <a:gd name="T21" fmla="*/ 188 h 225"/>
                <a:gd name="T22" fmla="*/ 261 w 261"/>
                <a:gd name="T23" fmla="*/ 58 h 225"/>
                <a:gd name="T24" fmla="*/ 224 w 261"/>
                <a:gd name="T25" fmla="*/ 22 h 225"/>
                <a:gd name="T26" fmla="*/ 239 w 261"/>
                <a:gd name="T27" fmla="*/ 188 h 225"/>
                <a:gd name="T28" fmla="*/ 224 w 261"/>
                <a:gd name="T29" fmla="*/ 203 h 225"/>
                <a:gd name="T30" fmla="*/ 36 w 261"/>
                <a:gd name="T31" fmla="*/ 203 h 225"/>
                <a:gd name="T32" fmla="*/ 22 w 261"/>
                <a:gd name="T33" fmla="*/ 188 h 225"/>
                <a:gd name="T34" fmla="*/ 22 w 261"/>
                <a:gd name="T35" fmla="*/ 58 h 225"/>
                <a:gd name="T36" fmla="*/ 36 w 261"/>
                <a:gd name="T37" fmla="*/ 44 h 225"/>
                <a:gd name="T38" fmla="*/ 224 w 261"/>
                <a:gd name="T39" fmla="*/ 44 h 225"/>
                <a:gd name="T40" fmla="*/ 239 w 261"/>
                <a:gd name="T41" fmla="*/ 58 h 225"/>
                <a:gd name="T42" fmla="*/ 239 w 261"/>
                <a:gd name="T43" fmla="*/ 188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1" h="225">
                  <a:moveTo>
                    <a:pt x="224" y="22"/>
                  </a:moveTo>
                  <a:cubicBezTo>
                    <a:pt x="224" y="15"/>
                    <a:pt x="224" y="15"/>
                    <a:pt x="224" y="15"/>
                  </a:cubicBezTo>
                  <a:cubicBezTo>
                    <a:pt x="224" y="7"/>
                    <a:pt x="210" y="0"/>
                    <a:pt x="192" y="0"/>
                  </a:cubicBezTo>
                  <a:cubicBezTo>
                    <a:pt x="174" y="0"/>
                    <a:pt x="159" y="7"/>
                    <a:pt x="159" y="15"/>
                  </a:cubicBezTo>
                  <a:cubicBezTo>
                    <a:pt x="159" y="22"/>
                    <a:pt x="159" y="22"/>
                    <a:pt x="159" y="22"/>
                  </a:cubicBezTo>
                  <a:cubicBezTo>
                    <a:pt x="36" y="22"/>
                    <a:pt x="36" y="22"/>
                    <a:pt x="36" y="22"/>
                  </a:cubicBezTo>
                  <a:cubicBezTo>
                    <a:pt x="16" y="22"/>
                    <a:pt x="0" y="38"/>
                    <a:pt x="0" y="58"/>
                  </a:cubicBezTo>
                  <a:cubicBezTo>
                    <a:pt x="0" y="188"/>
                    <a:pt x="0" y="188"/>
                    <a:pt x="0" y="188"/>
                  </a:cubicBezTo>
                  <a:cubicBezTo>
                    <a:pt x="0" y="208"/>
                    <a:pt x="16" y="225"/>
                    <a:pt x="36" y="225"/>
                  </a:cubicBezTo>
                  <a:cubicBezTo>
                    <a:pt x="224" y="225"/>
                    <a:pt x="224" y="225"/>
                    <a:pt x="224" y="225"/>
                  </a:cubicBezTo>
                  <a:cubicBezTo>
                    <a:pt x="244" y="225"/>
                    <a:pt x="261" y="208"/>
                    <a:pt x="261" y="188"/>
                  </a:cubicBezTo>
                  <a:cubicBezTo>
                    <a:pt x="261" y="58"/>
                    <a:pt x="261" y="58"/>
                    <a:pt x="261" y="58"/>
                  </a:cubicBezTo>
                  <a:cubicBezTo>
                    <a:pt x="261" y="38"/>
                    <a:pt x="244" y="22"/>
                    <a:pt x="224" y="22"/>
                  </a:cubicBezTo>
                  <a:close/>
                  <a:moveTo>
                    <a:pt x="239" y="188"/>
                  </a:moveTo>
                  <a:cubicBezTo>
                    <a:pt x="239" y="196"/>
                    <a:pt x="232" y="203"/>
                    <a:pt x="224" y="203"/>
                  </a:cubicBezTo>
                  <a:cubicBezTo>
                    <a:pt x="36" y="203"/>
                    <a:pt x="36" y="203"/>
                    <a:pt x="36" y="203"/>
                  </a:cubicBezTo>
                  <a:cubicBezTo>
                    <a:pt x="28" y="203"/>
                    <a:pt x="22" y="196"/>
                    <a:pt x="22" y="188"/>
                  </a:cubicBezTo>
                  <a:cubicBezTo>
                    <a:pt x="22" y="58"/>
                    <a:pt x="22" y="58"/>
                    <a:pt x="22" y="58"/>
                  </a:cubicBezTo>
                  <a:cubicBezTo>
                    <a:pt x="22" y="50"/>
                    <a:pt x="28" y="44"/>
                    <a:pt x="36" y="44"/>
                  </a:cubicBezTo>
                  <a:cubicBezTo>
                    <a:pt x="224" y="44"/>
                    <a:pt x="224" y="44"/>
                    <a:pt x="224" y="44"/>
                  </a:cubicBezTo>
                  <a:cubicBezTo>
                    <a:pt x="232" y="44"/>
                    <a:pt x="239" y="50"/>
                    <a:pt x="239" y="58"/>
                  </a:cubicBezTo>
                  <a:lnTo>
                    <a:pt x="239" y="18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295"/>
            <p:cNvSpPr>
              <a:spLocks noEditPoints="1"/>
            </p:cNvSpPr>
            <p:nvPr/>
          </p:nvSpPr>
          <p:spPr bwMode="auto">
            <a:xfrm>
              <a:off x="8117070" y="1393433"/>
              <a:ext cx="259674" cy="259674"/>
            </a:xfrm>
            <a:custGeom>
              <a:avLst/>
              <a:gdLst>
                <a:gd name="T0" fmla="*/ 61 w 123"/>
                <a:gd name="T1" fmla="*/ 0 h 123"/>
                <a:gd name="T2" fmla="*/ 0 w 123"/>
                <a:gd name="T3" fmla="*/ 61 h 123"/>
                <a:gd name="T4" fmla="*/ 61 w 123"/>
                <a:gd name="T5" fmla="*/ 123 h 123"/>
                <a:gd name="T6" fmla="*/ 123 w 123"/>
                <a:gd name="T7" fmla="*/ 61 h 123"/>
                <a:gd name="T8" fmla="*/ 61 w 123"/>
                <a:gd name="T9" fmla="*/ 0 h 123"/>
                <a:gd name="T10" fmla="*/ 61 w 123"/>
                <a:gd name="T11" fmla="*/ 101 h 123"/>
                <a:gd name="T12" fmla="*/ 21 w 123"/>
                <a:gd name="T13" fmla="*/ 61 h 123"/>
                <a:gd name="T14" fmla="*/ 61 w 123"/>
                <a:gd name="T15" fmla="*/ 21 h 123"/>
                <a:gd name="T16" fmla="*/ 101 w 123"/>
                <a:gd name="T17" fmla="*/ 61 h 123"/>
                <a:gd name="T18" fmla="*/ 61 w 123"/>
                <a:gd name="T19" fmla="*/ 10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23">
                  <a:moveTo>
                    <a:pt x="61" y="0"/>
                  </a:moveTo>
                  <a:cubicBezTo>
                    <a:pt x="27" y="0"/>
                    <a:pt x="0" y="27"/>
                    <a:pt x="0" y="61"/>
                  </a:cubicBezTo>
                  <a:cubicBezTo>
                    <a:pt x="0" y="95"/>
                    <a:pt x="27" y="123"/>
                    <a:pt x="61" y="123"/>
                  </a:cubicBezTo>
                  <a:cubicBezTo>
                    <a:pt x="95" y="123"/>
                    <a:pt x="123" y="95"/>
                    <a:pt x="123" y="61"/>
                  </a:cubicBezTo>
                  <a:cubicBezTo>
                    <a:pt x="123" y="27"/>
                    <a:pt x="95" y="0"/>
                    <a:pt x="61" y="0"/>
                  </a:cubicBezTo>
                  <a:close/>
                  <a:moveTo>
                    <a:pt x="61" y="101"/>
                  </a:moveTo>
                  <a:cubicBezTo>
                    <a:pt x="39" y="101"/>
                    <a:pt x="21" y="83"/>
                    <a:pt x="21" y="61"/>
                  </a:cubicBezTo>
                  <a:cubicBezTo>
                    <a:pt x="21" y="39"/>
                    <a:pt x="39" y="21"/>
                    <a:pt x="61" y="21"/>
                  </a:cubicBezTo>
                  <a:cubicBezTo>
                    <a:pt x="83" y="21"/>
                    <a:pt x="101" y="39"/>
                    <a:pt x="101" y="61"/>
                  </a:cubicBezTo>
                  <a:cubicBezTo>
                    <a:pt x="101" y="83"/>
                    <a:pt x="83" y="101"/>
                    <a:pt x="61" y="10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6" name="组合 15"/>
          <p:cNvGrpSpPr/>
          <p:nvPr/>
        </p:nvGrpSpPr>
        <p:grpSpPr>
          <a:xfrm rot="2700000">
            <a:off x="5752185" y="6515496"/>
            <a:ext cx="690555" cy="683721"/>
            <a:chOff x="694584" y="653005"/>
            <a:chExt cx="579044" cy="573314"/>
          </a:xfrm>
        </p:grpSpPr>
        <p:cxnSp>
          <p:nvCxnSpPr>
            <p:cNvPr id="17" name="直接连接符 16"/>
            <p:cNvCxnSpPr/>
            <p:nvPr/>
          </p:nvCxnSpPr>
          <p:spPr>
            <a:xfrm flipH="1">
              <a:off x="700314" y="653005"/>
              <a:ext cx="573314" cy="0"/>
            </a:xfrm>
            <a:prstGeom prst="line">
              <a:avLst/>
            </a:prstGeom>
            <a:ln>
              <a:solidFill>
                <a:srgbClr val="2E72F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5400000" flipV="1">
              <a:off x="407927" y="939662"/>
              <a:ext cx="573314" cy="0"/>
            </a:xfrm>
            <a:prstGeom prst="line">
              <a:avLst/>
            </a:prstGeom>
            <a:ln>
              <a:solidFill>
                <a:srgbClr val="2E72F1"/>
              </a:solidFill>
              <a:head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6335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56305" b="6341"/>
          <a:stretch/>
        </p:blipFill>
        <p:spPr/>
      </p:pic>
      <p:sp>
        <p:nvSpPr>
          <p:cNvPr id="39" name="矩形 38"/>
          <p:cNvSpPr/>
          <p:nvPr/>
        </p:nvSpPr>
        <p:spPr>
          <a:xfrm rot="16200000">
            <a:off x="2666999" y="-2667001"/>
            <a:ext cx="6858000" cy="12192002"/>
          </a:xfrm>
          <a:prstGeom prst="rect">
            <a:avLst/>
          </a:prstGeom>
          <a:gradFill flip="none" rotWithShape="1">
            <a:gsLst>
              <a:gs pos="79000">
                <a:schemeClr val="tx1"/>
              </a:gs>
              <a:gs pos="0">
                <a:schemeClr val="tx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文本框 13"/>
          <p:cNvSpPr txBox="1"/>
          <p:nvPr/>
        </p:nvSpPr>
        <p:spPr>
          <a:xfrm>
            <a:off x="5049881" y="1213008"/>
            <a:ext cx="2092239" cy="2215991"/>
          </a:xfrm>
          <a:prstGeom prst="rect">
            <a:avLst/>
          </a:prstGeom>
          <a:noFill/>
        </p:spPr>
        <p:txBody>
          <a:bodyPr wrap="none" rtlCol="0">
            <a:spAutoFit/>
          </a:bodyPr>
          <a:lstStyle/>
          <a:p>
            <a:pPr algn="ctr"/>
            <a:r>
              <a:rPr lang="en-US" altLang="zh-CN" sz="13800">
                <a:ln w="19050">
                  <a:solidFill>
                    <a:schemeClr val="bg1"/>
                  </a:solidFill>
                </a:ln>
                <a:noFill/>
              </a:rPr>
              <a:t>02</a:t>
            </a:r>
            <a:endParaRPr lang="zh-CN" altLang="en-US" sz="13800">
              <a:ln w="19050">
                <a:solidFill>
                  <a:schemeClr val="bg1"/>
                </a:solidFill>
              </a:ln>
              <a:noFill/>
            </a:endParaRPr>
          </a:p>
        </p:txBody>
      </p:sp>
      <p:sp>
        <p:nvSpPr>
          <p:cNvPr id="15" name="矩形 14"/>
          <p:cNvSpPr/>
          <p:nvPr/>
        </p:nvSpPr>
        <p:spPr>
          <a:xfrm>
            <a:off x="3637726" y="3428999"/>
            <a:ext cx="4916548" cy="830997"/>
          </a:xfrm>
          <a:prstGeom prst="rect">
            <a:avLst/>
          </a:prstGeom>
        </p:spPr>
        <p:txBody>
          <a:bodyPr wrap="square">
            <a:spAutoFit/>
          </a:bodyPr>
          <a:lstStyle/>
          <a:p>
            <a:pPr algn="ctr">
              <a:spcBef>
                <a:spcPts val="600"/>
              </a:spcBef>
            </a:pPr>
            <a:r>
              <a:rPr lang="en-US" altLang="zh-CN" sz="4800">
                <a:solidFill>
                  <a:schemeClr val="bg1"/>
                </a:solidFill>
                <a:latin typeface="Segoe UI Light 8" panose="020B0502040204020203" pitchFamily="34" charset="0"/>
                <a:cs typeface="Segoe UI Light 8" panose="020B0502040204020203" pitchFamily="34" charset="0"/>
              </a:rPr>
              <a:t>Logical Structure</a:t>
            </a:r>
          </a:p>
        </p:txBody>
      </p:sp>
      <p:grpSp>
        <p:nvGrpSpPr>
          <p:cNvPr id="16" name="组合 15"/>
          <p:cNvGrpSpPr/>
          <p:nvPr/>
        </p:nvGrpSpPr>
        <p:grpSpPr>
          <a:xfrm rot="18900000">
            <a:off x="-381049" y="1940926"/>
            <a:ext cx="717085" cy="760155"/>
            <a:chOff x="700314" y="653005"/>
            <a:chExt cx="573314" cy="574840"/>
          </a:xfrm>
        </p:grpSpPr>
        <p:cxnSp>
          <p:nvCxnSpPr>
            <p:cNvPr id="17" name="直接连接符 16"/>
            <p:cNvCxnSpPr/>
            <p:nvPr/>
          </p:nvCxnSpPr>
          <p:spPr>
            <a:xfrm>
              <a:off x="700314" y="1227845"/>
              <a:ext cx="573314" cy="0"/>
            </a:xfrm>
            <a:prstGeom prst="line">
              <a:avLst/>
            </a:prstGeom>
            <a:ln>
              <a:solidFill>
                <a:srgbClr val="2E72F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200000">
              <a:off x="986971" y="939662"/>
              <a:ext cx="573314" cy="0"/>
            </a:xfrm>
            <a:prstGeom prst="line">
              <a:avLst/>
            </a:prstGeom>
            <a:ln>
              <a:solidFill>
                <a:srgbClr val="2E72F1"/>
              </a:solidFill>
              <a:headEnd type="ova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rot="2700000" flipH="1">
            <a:off x="11860166" y="1940925"/>
            <a:ext cx="717085" cy="760155"/>
            <a:chOff x="700314" y="653005"/>
            <a:chExt cx="573314" cy="574840"/>
          </a:xfrm>
        </p:grpSpPr>
        <p:cxnSp>
          <p:nvCxnSpPr>
            <p:cNvPr id="20" name="直接连接符 19"/>
            <p:cNvCxnSpPr/>
            <p:nvPr/>
          </p:nvCxnSpPr>
          <p:spPr>
            <a:xfrm>
              <a:off x="700314" y="1227845"/>
              <a:ext cx="573314" cy="0"/>
            </a:xfrm>
            <a:prstGeom prst="line">
              <a:avLst/>
            </a:prstGeom>
            <a:ln>
              <a:solidFill>
                <a:srgbClr val="2E72F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16200000">
              <a:off x="986971" y="939662"/>
              <a:ext cx="573314" cy="0"/>
            </a:xfrm>
            <a:prstGeom prst="line">
              <a:avLst/>
            </a:prstGeom>
            <a:ln>
              <a:solidFill>
                <a:srgbClr val="2E72F1"/>
              </a:solidFill>
              <a:headEnd type="oval"/>
            </a:ln>
          </p:spPr>
          <p:style>
            <a:lnRef idx="1">
              <a:schemeClr val="accent1"/>
            </a:lnRef>
            <a:fillRef idx="0">
              <a:schemeClr val="accent1"/>
            </a:fillRef>
            <a:effectRef idx="0">
              <a:schemeClr val="accent1"/>
            </a:effectRef>
            <a:fontRef idx="minor">
              <a:schemeClr val="tx1"/>
            </a:fontRef>
          </p:style>
        </p:cxnSp>
      </p:grpSp>
      <p:cxnSp>
        <p:nvCxnSpPr>
          <p:cNvPr id="7" name="直接连接符 6"/>
          <p:cNvCxnSpPr/>
          <p:nvPr/>
        </p:nvCxnSpPr>
        <p:spPr>
          <a:xfrm>
            <a:off x="4159624" y="3428999"/>
            <a:ext cx="38727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159624" y="4374775"/>
            <a:ext cx="38727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2771696" y="4642007"/>
            <a:ext cx="6648609" cy="532453"/>
          </a:xfrm>
          <a:prstGeom prst="rect">
            <a:avLst/>
          </a:prstGeom>
        </p:spPr>
        <p:txBody>
          <a:bodyPr wrap="square">
            <a:spAutoFit/>
          </a:bodyPr>
          <a:lstStyle/>
          <a:p>
            <a:pPr algn="ctr">
              <a:lnSpc>
                <a:spcPct val="130000"/>
              </a:lnSpc>
              <a:spcBef>
                <a:spcPts val="600"/>
              </a:spcBef>
            </a:pPr>
            <a:r>
              <a:rPr lang="en-US" altLang="zh-CN" sz="1100">
                <a:solidFill>
                  <a:schemeClr val="bg1"/>
                </a:solidFill>
              </a:rPr>
              <a:t>Lorem ipsum dolor sit amet, consectetur adipisicing elit, sed do eiusmod tempor incididunt ut labore et dolore magna aliqua. Ut culpa qui officia deserunt mollit anim id est laborum.</a:t>
            </a:r>
            <a:endParaRPr lang="zh-CN" altLang="en-US" sz="1100">
              <a:solidFill>
                <a:schemeClr val="bg1"/>
              </a:solidFill>
            </a:endParaRPr>
          </a:p>
        </p:txBody>
      </p:sp>
    </p:spTree>
    <p:extLst>
      <p:ext uri="{BB962C8B-B14F-4D97-AF65-F5344CB8AC3E}">
        <p14:creationId xmlns:p14="http://schemas.microsoft.com/office/powerpoint/2010/main" val="21199777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1246200" y="1095935"/>
            <a:ext cx="4719918" cy="4719918"/>
          </a:xfrm>
          <a:prstGeom prst="ellipse">
            <a:avLst/>
          </a:prstGeom>
          <a:solidFill>
            <a:schemeClr val="bg1">
              <a:lumMod val="9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a:off x="2577201" y="1095935"/>
            <a:ext cx="2057915" cy="177406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等腰三角形 51"/>
          <p:cNvSpPr/>
          <p:nvPr/>
        </p:nvSpPr>
        <p:spPr>
          <a:xfrm>
            <a:off x="1548243" y="2870000"/>
            <a:ext cx="2057915" cy="177406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a:off x="3606160" y="2869998"/>
            <a:ext cx="2057915" cy="177406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等腰三角形 54"/>
          <p:cNvSpPr/>
          <p:nvPr/>
        </p:nvSpPr>
        <p:spPr>
          <a:xfrm rot="10800000">
            <a:off x="2577201" y="2869998"/>
            <a:ext cx="2057915" cy="1774065"/>
          </a:xfrm>
          <a:prstGeom prst="triangle">
            <a:avLst/>
          </a:prstGeom>
          <a:solidFill>
            <a:srgbClr val="2E72F1"/>
          </a:solidFill>
          <a:ln w="38100">
            <a:noFill/>
          </a:ln>
          <a:effectLst>
            <a:outerShdw blurRad="292100" dist="1143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latin typeface="Impact" panose="020B0806030902050204" pitchFamily="34" charset="0"/>
            </a:endParaRPr>
          </a:p>
        </p:txBody>
      </p:sp>
      <p:sp>
        <p:nvSpPr>
          <p:cNvPr id="11" name="矩形 10"/>
          <p:cNvSpPr/>
          <p:nvPr/>
        </p:nvSpPr>
        <p:spPr>
          <a:xfrm>
            <a:off x="3111688" y="3003123"/>
            <a:ext cx="997902" cy="646331"/>
          </a:xfrm>
          <a:prstGeom prst="rect">
            <a:avLst/>
          </a:prstGeom>
        </p:spPr>
        <p:txBody>
          <a:bodyPr wrap="none">
            <a:spAutoFit/>
          </a:bodyPr>
          <a:lstStyle/>
          <a:p>
            <a:pPr algn="ctr"/>
            <a:r>
              <a:rPr lang="en-US" altLang="zh-CN">
                <a:solidFill>
                  <a:schemeClr val="bg1"/>
                </a:solidFill>
                <a:latin typeface="+mj-lt"/>
              </a:rPr>
              <a:t>P</a:t>
            </a:r>
            <a:r>
              <a:rPr lang="zh-CN" altLang="en-US">
                <a:solidFill>
                  <a:schemeClr val="bg1"/>
                </a:solidFill>
                <a:latin typeface="+mj-lt"/>
              </a:rPr>
              <a:t>ersonal</a:t>
            </a:r>
            <a:endParaRPr lang="en-US" altLang="zh-CN">
              <a:solidFill>
                <a:schemeClr val="bg1"/>
              </a:solidFill>
              <a:latin typeface="+mj-lt"/>
            </a:endParaRPr>
          </a:p>
          <a:p>
            <a:pPr algn="ctr"/>
            <a:r>
              <a:rPr lang="zh-CN" altLang="en-US">
                <a:solidFill>
                  <a:schemeClr val="bg1"/>
                </a:solidFill>
                <a:latin typeface="+mj-lt"/>
              </a:rPr>
              <a:t>Growth</a:t>
            </a:r>
          </a:p>
        </p:txBody>
      </p:sp>
      <p:sp>
        <p:nvSpPr>
          <p:cNvPr id="58" name="矩形 57"/>
          <p:cNvSpPr/>
          <p:nvPr/>
        </p:nvSpPr>
        <p:spPr>
          <a:xfrm>
            <a:off x="2991399" y="2349393"/>
            <a:ext cx="1238481" cy="369332"/>
          </a:xfrm>
          <a:prstGeom prst="rect">
            <a:avLst/>
          </a:prstGeom>
        </p:spPr>
        <p:txBody>
          <a:bodyPr wrap="none">
            <a:spAutoFit/>
          </a:bodyPr>
          <a:lstStyle/>
          <a:p>
            <a:pPr algn="ctr"/>
            <a:r>
              <a:rPr lang="en-US" altLang="zh-CN">
                <a:solidFill>
                  <a:schemeClr val="bg1"/>
                </a:solidFill>
                <a:latin typeface="+mj-lt"/>
              </a:rPr>
              <a:t>Leadership</a:t>
            </a:r>
            <a:endParaRPr lang="zh-CN" altLang="en-US">
              <a:solidFill>
                <a:schemeClr val="bg1"/>
              </a:solidFill>
              <a:latin typeface="+mj-lt"/>
            </a:endParaRPr>
          </a:p>
        </p:txBody>
      </p:sp>
      <p:sp>
        <p:nvSpPr>
          <p:cNvPr id="60" name="矩形 59"/>
          <p:cNvSpPr/>
          <p:nvPr/>
        </p:nvSpPr>
        <p:spPr>
          <a:xfrm>
            <a:off x="1902976" y="4106652"/>
            <a:ext cx="1348446" cy="369332"/>
          </a:xfrm>
          <a:prstGeom prst="rect">
            <a:avLst/>
          </a:prstGeom>
        </p:spPr>
        <p:txBody>
          <a:bodyPr wrap="none">
            <a:spAutoFit/>
          </a:bodyPr>
          <a:lstStyle/>
          <a:p>
            <a:pPr algn="ctr"/>
            <a:r>
              <a:rPr lang="en-US" altLang="zh-CN">
                <a:solidFill>
                  <a:schemeClr val="bg1"/>
                </a:solidFill>
                <a:latin typeface="+mj-lt"/>
              </a:rPr>
              <a:t>Competitive</a:t>
            </a:r>
          </a:p>
        </p:txBody>
      </p:sp>
      <p:sp>
        <p:nvSpPr>
          <p:cNvPr id="61" name="矩形 60"/>
          <p:cNvSpPr/>
          <p:nvPr/>
        </p:nvSpPr>
        <p:spPr>
          <a:xfrm>
            <a:off x="4109172" y="4106652"/>
            <a:ext cx="1051891" cy="369332"/>
          </a:xfrm>
          <a:prstGeom prst="rect">
            <a:avLst/>
          </a:prstGeom>
        </p:spPr>
        <p:txBody>
          <a:bodyPr wrap="none">
            <a:spAutoFit/>
          </a:bodyPr>
          <a:lstStyle/>
          <a:p>
            <a:pPr algn="ctr"/>
            <a:r>
              <a:rPr lang="en-US" altLang="zh-CN">
                <a:solidFill>
                  <a:schemeClr val="bg1"/>
                </a:solidFill>
                <a:latin typeface="+mj-lt"/>
              </a:rPr>
              <a:t>Influence</a:t>
            </a:r>
            <a:endParaRPr lang="zh-CN" altLang="en-US">
              <a:solidFill>
                <a:schemeClr val="bg1"/>
              </a:solidFill>
              <a:latin typeface="+mj-lt"/>
            </a:endParaRPr>
          </a:p>
        </p:txBody>
      </p:sp>
      <p:sp>
        <p:nvSpPr>
          <p:cNvPr id="63" name="矩形 62"/>
          <p:cNvSpPr/>
          <p:nvPr/>
        </p:nvSpPr>
        <p:spPr>
          <a:xfrm rot="18000000">
            <a:off x="1850182" y="2518670"/>
            <a:ext cx="814583" cy="400110"/>
          </a:xfrm>
          <a:prstGeom prst="rect">
            <a:avLst/>
          </a:prstGeom>
        </p:spPr>
        <p:txBody>
          <a:bodyPr wrap="none">
            <a:spAutoFit/>
          </a:bodyPr>
          <a:lstStyle/>
          <a:p>
            <a:pPr algn="ctr"/>
            <a:r>
              <a:rPr lang="en-US" altLang="zh-CN" sz="2000">
                <a:solidFill>
                  <a:srgbClr val="2E72F1"/>
                </a:solidFill>
              </a:rPr>
              <a:t>Trend</a:t>
            </a:r>
            <a:endParaRPr lang="zh-CN" altLang="en-US" sz="2000">
              <a:solidFill>
                <a:srgbClr val="2E72F1"/>
              </a:solidFill>
            </a:endParaRPr>
          </a:p>
        </p:txBody>
      </p:sp>
      <p:sp>
        <p:nvSpPr>
          <p:cNvPr id="64" name="矩形 63"/>
          <p:cNvSpPr/>
          <p:nvPr/>
        </p:nvSpPr>
        <p:spPr>
          <a:xfrm rot="3600000">
            <a:off x="4493859" y="2518670"/>
            <a:ext cx="808043" cy="400110"/>
          </a:xfrm>
          <a:prstGeom prst="rect">
            <a:avLst/>
          </a:prstGeom>
        </p:spPr>
        <p:txBody>
          <a:bodyPr wrap="none">
            <a:spAutoFit/>
          </a:bodyPr>
          <a:lstStyle/>
          <a:p>
            <a:pPr algn="ctr"/>
            <a:r>
              <a:rPr lang="en-US" altLang="zh-CN" sz="2000">
                <a:solidFill>
                  <a:srgbClr val="2E72F1"/>
                </a:solidFill>
              </a:rPr>
              <a:t>Circle</a:t>
            </a:r>
            <a:endParaRPr lang="zh-CN" altLang="en-US" sz="2000">
              <a:solidFill>
                <a:srgbClr val="2E72F1"/>
              </a:solidFill>
            </a:endParaRPr>
          </a:p>
        </p:txBody>
      </p:sp>
      <p:sp>
        <p:nvSpPr>
          <p:cNvPr id="65" name="矩形 64"/>
          <p:cNvSpPr/>
          <p:nvPr/>
        </p:nvSpPr>
        <p:spPr>
          <a:xfrm>
            <a:off x="2783755" y="4795336"/>
            <a:ext cx="1644810" cy="400110"/>
          </a:xfrm>
          <a:prstGeom prst="rect">
            <a:avLst/>
          </a:prstGeom>
        </p:spPr>
        <p:txBody>
          <a:bodyPr wrap="none">
            <a:spAutoFit/>
          </a:bodyPr>
          <a:lstStyle/>
          <a:p>
            <a:pPr algn="ctr"/>
            <a:r>
              <a:rPr lang="en-US" altLang="zh-CN" sz="2000">
                <a:solidFill>
                  <a:srgbClr val="2E72F1"/>
                </a:solidFill>
              </a:rPr>
              <a:t>Organization</a:t>
            </a:r>
            <a:endParaRPr lang="zh-CN" altLang="en-US" sz="2000">
              <a:solidFill>
                <a:srgbClr val="2E72F1"/>
              </a:solidFill>
            </a:endParaRPr>
          </a:p>
        </p:txBody>
      </p:sp>
      <p:sp>
        <p:nvSpPr>
          <p:cNvPr id="67" name="矩形 66"/>
          <p:cNvSpPr/>
          <p:nvPr/>
        </p:nvSpPr>
        <p:spPr>
          <a:xfrm>
            <a:off x="6811767" y="1116792"/>
            <a:ext cx="3918434" cy="4678204"/>
          </a:xfrm>
          <a:prstGeom prst="rect">
            <a:avLst/>
          </a:prstGeom>
        </p:spPr>
        <p:txBody>
          <a:bodyPr wrap="square">
            <a:spAutoFit/>
          </a:bodyPr>
          <a:lstStyle/>
          <a:p>
            <a:pPr marL="342900" indent="-342900">
              <a:spcAft>
                <a:spcPts val="1200"/>
              </a:spcAft>
              <a:buFont typeface="Wingdings" panose="05000000000000000000" pitchFamily="2" charset="2"/>
              <a:buChar char="ü"/>
            </a:pPr>
            <a:r>
              <a:rPr lang="en-US" altLang="zh-CN" sz="2400">
                <a:solidFill>
                  <a:srgbClr val="2E72F1"/>
                </a:solidFill>
                <a:cs typeface="Segoe UI Light 8" panose="020B0502040204020203" pitchFamily="34" charset="0"/>
              </a:rPr>
              <a:t>Personal Growth</a:t>
            </a:r>
          </a:p>
          <a:p>
            <a:pPr>
              <a:spcAft>
                <a:spcPts val="1200"/>
              </a:spcAft>
            </a:pPr>
            <a:r>
              <a:rPr lang="en-US" altLang="zh-CN" sz="1100">
                <a:solidFill>
                  <a:schemeClr val="tx1">
                    <a:lumMod val="85000"/>
                    <a:lumOff val="15000"/>
                  </a:schemeClr>
                </a:solidFill>
              </a:rPr>
              <a:t>Lorem ipsum dolor sit amet, consectetur adipisicing elit, sed do eiusmod tempor incididunt ut labore et dolore magna aliqua. Ut enim ad minim veniam.</a:t>
            </a:r>
          </a:p>
          <a:p>
            <a:pPr marL="342900" indent="-342900">
              <a:spcAft>
                <a:spcPts val="1200"/>
              </a:spcAft>
              <a:buFont typeface="Wingdings" panose="05000000000000000000" pitchFamily="2" charset="2"/>
              <a:buChar char="ü"/>
            </a:pPr>
            <a:r>
              <a:rPr lang="en-US" altLang="zh-CN" sz="2400">
                <a:solidFill>
                  <a:srgbClr val="2E72F1"/>
                </a:solidFill>
                <a:cs typeface="Segoe UI Light 8" panose="020B0502040204020203" pitchFamily="34" charset="0"/>
              </a:rPr>
              <a:t>Leadership</a:t>
            </a:r>
          </a:p>
          <a:p>
            <a:pPr>
              <a:spcAft>
                <a:spcPts val="1200"/>
              </a:spcAft>
            </a:pPr>
            <a:r>
              <a:rPr lang="en-US" altLang="zh-CN" sz="1100">
                <a:solidFill>
                  <a:schemeClr val="tx1">
                    <a:lumMod val="85000"/>
                    <a:lumOff val="15000"/>
                  </a:schemeClr>
                </a:solidFill>
              </a:rPr>
              <a:t>Lorem ipsum dolor sit amet, consectetur adipisicing elit, sed do eiusmod tempor incididunt ut labore et dolore magna aliqua. Ut enim ad minim veniam.</a:t>
            </a:r>
          </a:p>
          <a:p>
            <a:pPr marL="342900" indent="-342900">
              <a:spcAft>
                <a:spcPts val="1200"/>
              </a:spcAft>
              <a:buFont typeface="Wingdings" panose="05000000000000000000" pitchFamily="2" charset="2"/>
              <a:buChar char="ü"/>
            </a:pPr>
            <a:r>
              <a:rPr lang="en-US" altLang="zh-CN" sz="2400">
                <a:solidFill>
                  <a:srgbClr val="2E72F1"/>
                </a:solidFill>
                <a:cs typeface="Segoe UI Light 8" panose="020B0502040204020203" pitchFamily="34" charset="0"/>
              </a:rPr>
              <a:t>Competitive</a:t>
            </a:r>
          </a:p>
          <a:p>
            <a:pPr>
              <a:spcAft>
                <a:spcPts val="1200"/>
              </a:spcAft>
            </a:pPr>
            <a:r>
              <a:rPr lang="en-US" altLang="zh-CN" sz="1100">
                <a:solidFill>
                  <a:schemeClr val="tx1">
                    <a:lumMod val="85000"/>
                    <a:lumOff val="15000"/>
                  </a:schemeClr>
                </a:solidFill>
              </a:rPr>
              <a:t>Lorem ipsum dolor sit amet, consectetur adipisicing elit, sed do eiusmod tempor incididunt ut labore et dolore magna aliqua. Ut enim ad minim veniam.</a:t>
            </a:r>
          </a:p>
          <a:p>
            <a:pPr marL="342900" indent="-342900">
              <a:spcAft>
                <a:spcPts val="1200"/>
              </a:spcAft>
              <a:buFont typeface="Wingdings" panose="05000000000000000000" pitchFamily="2" charset="2"/>
              <a:buChar char="ü"/>
            </a:pPr>
            <a:r>
              <a:rPr lang="en-US" altLang="zh-CN" sz="2400">
                <a:solidFill>
                  <a:srgbClr val="2E72F1"/>
                </a:solidFill>
                <a:cs typeface="Segoe UI Light 8" panose="020B0502040204020203" pitchFamily="34" charset="0"/>
              </a:rPr>
              <a:t>Influence</a:t>
            </a:r>
          </a:p>
          <a:p>
            <a:pPr>
              <a:spcAft>
                <a:spcPts val="1200"/>
              </a:spcAft>
            </a:pPr>
            <a:r>
              <a:rPr lang="en-US" altLang="zh-CN" sz="1100">
                <a:solidFill>
                  <a:schemeClr val="tx1">
                    <a:lumMod val="85000"/>
                    <a:lumOff val="15000"/>
                  </a:schemeClr>
                </a:solidFill>
              </a:rPr>
              <a:t>Lorem ipsum dolor sit amet, consectetur adipisicing elit, sed do eiusmod tempor incididunt ut labore et dolore magna aliqua. Ut enim ad minim veniam.</a:t>
            </a:r>
          </a:p>
        </p:txBody>
      </p:sp>
      <p:grpSp>
        <p:nvGrpSpPr>
          <p:cNvPr id="15" name="组合 14"/>
          <p:cNvGrpSpPr/>
          <p:nvPr/>
        </p:nvGrpSpPr>
        <p:grpSpPr>
          <a:xfrm rot="13500000">
            <a:off x="5737458" y="6530225"/>
            <a:ext cx="717085" cy="760155"/>
            <a:chOff x="700314" y="653005"/>
            <a:chExt cx="573314" cy="574840"/>
          </a:xfrm>
        </p:grpSpPr>
        <p:cxnSp>
          <p:nvCxnSpPr>
            <p:cNvPr id="16" name="直接连接符 15"/>
            <p:cNvCxnSpPr/>
            <p:nvPr/>
          </p:nvCxnSpPr>
          <p:spPr>
            <a:xfrm>
              <a:off x="700314" y="1227845"/>
              <a:ext cx="573314" cy="0"/>
            </a:xfrm>
            <a:prstGeom prst="line">
              <a:avLst/>
            </a:prstGeom>
            <a:ln>
              <a:solidFill>
                <a:srgbClr val="2E72F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16200000">
              <a:off x="986971" y="939662"/>
              <a:ext cx="573314" cy="0"/>
            </a:xfrm>
            <a:prstGeom prst="line">
              <a:avLst/>
            </a:prstGeom>
            <a:ln>
              <a:solidFill>
                <a:srgbClr val="2E72F1"/>
              </a:solidFill>
              <a:head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07991621"/>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6095999" y="1814286"/>
            <a:ext cx="6096001" cy="896257"/>
          </a:xfrm>
          <a:prstGeom prst="rect">
            <a:avLst/>
          </a:prstGeom>
          <a:solidFill>
            <a:srgbClr val="2E7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6095999" y="2710543"/>
            <a:ext cx="6096001" cy="89625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6095999" y="3606800"/>
            <a:ext cx="6096001" cy="896257"/>
          </a:xfrm>
          <a:prstGeom prst="rect">
            <a:avLst/>
          </a:prstGeom>
          <a:solidFill>
            <a:srgbClr val="2E7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6095999" y="4503057"/>
            <a:ext cx="6096001" cy="89625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3"/>
          <p:cNvSpPr txBox="1"/>
          <p:nvPr/>
        </p:nvSpPr>
        <p:spPr>
          <a:xfrm>
            <a:off x="4399288" y="414537"/>
            <a:ext cx="3393429" cy="584775"/>
          </a:xfrm>
          <a:prstGeom prst="rect">
            <a:avLst/>
          </a:prstGeom>
          <a:noFill/>
        </p:spPr>
        <p:txBody>
          <a:bodyPr wrap="none" rtlCol="0">
            <a:spAutoFit/>
          </a:bodyPr>
          <a:lstStyle/>
          <a:p>
            <a:pPr algn="ctr"/>
            <a:r>
              <a:rPr lang="en-US" sz="3200" b="1">
                <a:solidFill>
                  <a:srgbClr val="2E72F1"/>
                </a:solidFill>
                <a:ea typeface="Open Sans Light" panose="020B0306030504020204" pitchFamily="34" charset="0"/>
                <a:cs typeface="Open Sans Light" panose="020B0306030504020204" pitchFamily="34" charset="0"/>
              </a:rPr>
              <a:t>S</a:t>
            </a:r>
            <a:r>
              <a:rPr lang="en-US" altLang="zh-CN" sz="3200" b="1">
                <a:solidFill>
                  <a:srgbClr val="2E72F1"/>
                </a:solidFill>
                <a:ea typeface="Open Sans Light" panose="020B0306030504020204" pitchFamily="34" charset="0"/>
                <a:cs typeface="Open Sans Light" panose="020B0306030504020204" pitchFamily="34" charset="0"/>
              </a:rPr>
              <a:t>mile</a:t>
            </a:r>
            <a:r>
              <a:rPr lang="en-US" altLang="zh-CN" sz="3200">
                <a:solidFill>
                  <a:schemeClr val="tx1">
                    <a:lumMod val="85000"/>
                    <a:lumOff val="15000"/>
                  </a:schemeClr>
                </a:solidFill>
                <a:ea typeface="Open Sans Light" panose="020B0306030504020204" pitchFamily="34" charset="0"/>
                <a:cs typeface="Open Sans Light" panose="020B0306030504020204" pitchFamily="34" charset="0"/>
              </a:rPr>
              <a:t> PowerPoint</a:t>
            </a:r>
            <a:endParaRPr lang="id-ID" sz="3200" dirty="0">
              <a:solidFill>
                <a:schemeClr val="tx1">
                  <a:lumMod val="85000"/>
                  <a:lumOff val="15000"/>
                </a:schemeClr>
              </a:solidFill>
              <a:ea typeface="Open Sans Light" panose="020B0306030504020204" pitchFamily="34" charset="0"/>
              <a:cs typeface="Open Sans Light" panose="020B0306030504020204" pitchFamily="34" charset="0"/>
            </a:endParaRPr>
          </a:p>
        </p:txBody>
      </p:sp>
      <p:sp>
        <p:nvSpPr>
          <p:cNvPr id="34" name="任意多边形 33"/>
          <p:cNvSpPr/>
          <p:nvPr/>
        </p:nvSpPr>
        <p:spPr>
          <a:xfrm>
            <a:off x="5335361" y="1814286"/>
            <a:ext cx="1521278" cy="896257"/>
          </a:xfrm>
          <a:custGeom>
            <a:avLst/>
            <a:gdLst>
              <a:gd name="connsiteX0" fmla="*/ 760639 w 1521278"/>
              <a:gd name="connsiteY0" fmla="*/ 0 h 896257"/>
              <a:gd name="connsiteX1" fmla="*/ 1521278 w 1521278"/>
              <a:gd name="connsiteY1" fmla="*/ 420912 h 896257"/>
              <a:gd name="connsiteX2" fmla="*/ 1380490 w 1521278"/>
              <a:gd name="connsiteY2" fmla="*/ 420912 h 896257"/>
              <a:gd name="connsiteX3" fmla="*/ 1380490 w 1521278"/>
              <a:gd name="connsiteY3" fmla="*/ 896257 h 896257"/>
              <a:gd name="connsiteX4" fmla="*/ 132262 w 1521278"/>
              <a:gd name="connsiteY4" fmla="*/ 896257 h 896257"/>
              <a:gd name="connsiteX5" fmla="*/ 132262 w 1521278"/>
              <a:gd name="connsiteY5" fmla="*/ 420912 h 896257"/>
              <a:gd name="connsiteX6" fmla="*/ 0 w 1521278"/>
              <a:gd name="connsiteY6" fmla="*/ 420912 h 896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1278" h="896257">
                <a:moveTo>
                  <a:pt x="760639" y="0"/>
                </a:moveTo>
                <a:lnTo>
                  <a:pt x="1521278" y="420912"/>
                </a:lnTo>
                <a:lnTo>
                  <a:pt x="1380490" y="420912"/>
                </a:lnTo>
                <a:lnTo>
                  <a:pt x="1380490" y="896257"/>
                </a:lnTo>
                <a:lnTo>
                  <a:pt x="132262" y="896257"/>
                </a:lnTo>
                <a:lnTo>
                  <a:pt x="132262" y="420912"/>
                </a:lnTo>
                <a:lnTo>
                  <a:pt x="0" y="420912"/>
                </a:lnTo>
                <a:close/>
              </a:path>
            </a:pathLst>
          </a:custGeom>
          <a:solidFill>
            <a:srgbClr val="2E72F1"/>
          </a:solidFill>
          <a:ln>
            <a:noFill/>
          </a:ln>
          <a:effectLst>
            <a:outerShdw blurRad="165100" dist="76200" algn="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a:off x="5471886" y="2659743"/>
            <a:ext cx="1248228" cy="947057"/>
          </a:xfrm>
          <a:custGeom>
            <a:avLst/>
            <a:gdLst>
              <a:gd name="connsiteX0" fmla="*/ 624114 w 1248228"/>
              <a:gd name="connsiteY0" fmla="*/ 0 h 947057"/>
              <a:gd name="connsiteX1" fmla="*/ 665389 w 1248228"/>
              <a:gd name="connsiteY1" fmla="*/ 50800 h 947057"/>
              <a:gd name="connsiteX2" fmla="*/ 1248228 w 1248228"/>
              <a:gd name="connsiteY2" fmla="*/ 50800 h 947057"/>
              <a:gd name="connsiteX3" fmla="*/ 1248228 w 1248228"/>
              <a:gd name="connsiteY3" fmla="*/ 947057 h 947057"/>
              <a:gd name="connsiteX4" fmla="*/ 0 w 1248228"/>
              <a:gd name="connsiteY4" fmla="*/ 947057 h 947057"/>
              <a:gd name="connsiteX5" fmla="*/ 0 w 1248228"/>
              <a:gd name="connsiteY5" fmla="*/ 50800 h 947057"/>
              <a:gd name="connsiteX6" fmla="*/ 582839 w 1248228"/>
              <a:gd name="connsiteY6" fmla="*/ 50800 h 94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8228" h="947057">
                <a:moveTo>
                  <a:pt x="624114" y="0"/>
                </a:moveTo>
                <a:lnTo>
                  <a:pt x="665389" y="50800"/>
                </a:lnTo>
                <a:lnTo>
                  <a:pt x="1248228" y="50800"/>
                </a:lnTo>
                <a:lnTo>
                  <a:pt x="1248228" y="947057"/>
                </a:lnTo>
                <a:lnTo>
                  <a:pt x="0" y="947057"/>
                </a:lnTo>
                <a:lnTo>
                  <a:pt x="0" y="50800"/>
                </a:lnTo>
                <a:lnTo>
                  <a:pt x="582839" y="50800"/>
                </a:lnTo>
                <a:close/>
              </a:path>
            </a:pathLst>
          </a:custGeom>
          <a:solidFill>
            <a:schemeClr val="tx1">
              <a:lumMod val="75000"/>
              <a:lumOff val="25000"/>
            </a:schemeClr>
          </a:solidFill>
          <a:ln>
            <a:noFill/>
          </a:ln>
          <a:effectLst>
            <a:outerShdw blurRad="165100" dist="76200" algn="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5471886" y="3556000"/>
            <a:ext cx="1248228" cy="947057"/>
          </a:xfrm>
          <a:custGeom>
            <a:avLst/>
            <a:gdLst>
              <a:gd name="connsiteX0" fmla="*/ 624114 w 1248228"/>
              <a:gd name="connsiteY0" fmla="*/ 0 h 947057"/>
              <a:gd name="connsiteX1" fmla="*/ 665389 w 1248228"/>
              <a:gd name="connsiteY1" fmla="*/ 50800 h 947057"/>
              <a:gd name="connsiteX2" fmla="*/ 1248228 w 1248228"/>
              <a:gd name="connsiteY2" fmla="*/ 50800 h 947057"/>
              <a:gd name="connsiteX3" fmla="*/ 1248228 w 1248228"/>
              <a:gd name="connsiteY3" fmla="*/ 947057 h 947057"/>
              <a:gd name="connsiteX4" fmla="*/ 0 w 1248228"/>
              <a:gd name="connsiteY4" fmla="*/ 947057 h 947057"/>
              <a:gd name="connsiteX5" fmla="*/ 0 w 1248228"/>
              <a:gd name="connsiteY5" fmla="*/ 50800 h 947057"/>
              <a:gd name="connsiteX6" fmla="*/ 582839 w 1248228"/>
              <a:gd name="connsiteY6" fmla="*/ 50800 h 94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8228" h="947057">
                <a:moveTo>
                  <a:pt x="624114" y="0"/>
                </a:moveTo>
                <a:lnTo>
                  <a:pt x="665389" y="50800"/>
                </a:lnTo>
                <a:lnTo>
                  <a:pt x="1248228" y="50800"/>
                </a:lnTo>
                <a:lnTo>
                  <a:pt x="1248228" y="947057"/>
                </a:lnTo>
                <a:lnTo>
                  <a:pt x="0" y="947057"/>
                </a:lnTo>
                <a:lnTo>
                  <a:pt x="0" y="50800"/>
                </a:lnTo>
                <a:lnTo>
                  <a:pt x="582839" y="50800"/>
                </a:lnTo>
                <a:close/>
              </a:path>
            </a:pathLst>
          </a:custGeom>
          <a:solidFill>
            <a:srgbClr val="2E72F1"/>
          </a:solidFill>
          <a:ln>
            <a:noFill/>
          </a:ln>
          <a:effectLst>
            <a:outerShdw blurRad="165100" dist="76200" algn="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a:off x="5471886" y="4452257"/>
            <a:ext cx="1248228" cy="947057"/>
          </a:xfrm>
          <a:custGeom>
            <a:avLst/>
            <a:gdLst>
              <a:gd name="connsiteX0" fmla="*/ 624114 w 1248228"/>
              <a:gd name="connsiteY0" fmla="*/ 0 h 947057"/>
              <a:gd name="connsiteX1" fmla="*/ 665389 w 1248228"/>
              <a:gd name="connsiteY1" fmla="*/ 50800 h 947057"/>
              <a:gd name="connsiteX2" fmla="*/ 1248228 w 1248228"/>
              <a:gd name="connsiteY2" fmla="*/ 50800 h 947057"/>
              <a:gd name="connsiteX3" fmla="*/ 1248228 w 1248228"/>
              <a:gd name="connsiteY3" fmla="*/ 947057 h 947057"/>
              <a:gd name="connsiteX4" fmla="*/ 0 w 1248228"/>
              <a:gd name="connsiteY4" fmla="*/ 947057 h 947057"/>
              <a:gd name="connsiteX5" fmla="*/ 0 w 1248228"/>
              <a:gd name="connsiteY5" fmla="*/ 50800 h 947057"/>
              <a:gd name="connsiteX6" fmla="*/ 582839 w 1248228"/>
              <a:gd name="connsiteY6" fmla="*/ 50800 h 94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8228" h="947057">
                <a:moveTo>
                  <a:pt x="624114" y="0"/>
                </a:moveTo>
                <a:lnTo>
                  <a:pt x="665389" y="50800"/>
                </a:lnTo>
                <a:lnTo>
                  <a:pt x="1248228" y="50800"/>
                </a:lnTo>
                <a:lnTo>
                  <a:pt x="1248228" y="947057"/>
                </a:lnTo>
                <a:lnTo>
                  <a:pt x="0" y="947057"/>
                </a:lnTo>
                <a:lnTo>
                  <a:pt x="0" y="50800"/>
                </a:lnTo>
                <a:lnTo>
                  <a:pt x="582839" y="50800"/>
                </a:lnTo>
                <a:close/>
              </a:path>
            </a:pathLst>
          </a:custGeom>
          <a:solidFill>
            <a:schemeClr val="tx1">
              <a:lumMod val="75000"/>
              <a:lumOff val="25000"/>
            </a:schemeClr>
          </a:solidFill>
          <a:ln>
            <a:noFill/>
          </a:ln>
          <a:effectLst>
            <a:outerShdw blurRad="165100" dist="76200" algn="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7260252" y="1996187"/>
            <a:ext cx="4220549" cy="509370"/>
          </a:xfrm>
          <a:prstGeom prst="rect">
            <a:avLst/>
          </a:prstGeom>
        </p:spPr>
        <p:txBody>
          <a:bodyPr wrap="square">
            <a:spAutoFit/>
          </a:bodyPr>
          <a:lstStyle/>
          <a:p>
            <a:pPr>
              <a:lnSpc>
                <a:spcPct val="130000"/>
              </a:lnSpc>
              <a:spcBef>
                <a:spcPts val="600"/>
              </a:spcBef>
            </a:pPr>
            <a:r>
              <a:rPr lang="en-US" altLang="zh-CN" sz="1100">
                <a:solidFill>
                  <a:schemeClr val="bg1"/>
                </a:solidFill>
              </a:rPr>
              <a:t>consectetur adipisicing elit, sed eiusmod tempor incididunt ut labore et dolore magna aliqua.  enim ad minim veniam.</a:t>
            </a:r>
          </a:p>
        </p:txBody>
      </p:sp>
      <p:sp>
        <p:nvSpPr>
          <p:cNvPr id="37" name="矩形 36"/>
          <p:cNvSpPr/>
          <p:nvPr/>
        </p:nvSpPr>
        <p:spPr>
          <a:xfrm>
            <a:off x="7260252" y="2892444"/>
            <a:ext cx="4220549" cy="509370"/>
          </a:xfrm>
          <a:prstGeom prst="rect">
            <a:avLst/>
          </a:prstGeom>
        </p:spPr>
        <p:txBody>
          <a:bodyPr wrap="square">
            <a:spAutoFit/>
          </a:bodyPr>
          <a:lstStyle/>
          <a:p>
            <a:pPr>
              <a:lnSpc>
                <a:spcPct val="130000"/>
              </a:lnSpc>
              <a:spcBef>
                <a:spcPts val="600"/>
              </a:spcBef>
            </a:pPr>
            <a:r>
              <a:rPr lang="en-US" altLang="zh-CN" sz="1100">
                <a:solidFill>
                  <a:schemeClr val="bg1"/>
                </a:solidFill>
              </a:rPr>
              <a:t>consectetur adipisicing elit, sed eiusmod tempor incididunt ut labore et dolore magna aliqua.  enim ad minim veniam.</a:t>
            </a:r>
          </a:p>
        </p:txBody>
      </p:sp>
      <p:sp>
        <p:nvSpPr>
          <p:cNvPr id="38" name="矩形 37"/>
          <p:cNvSpPr/>
          <p:nvPr/>
        </p:nvSpPr>
        <p:spPr>
          <a:xfrm>
            <a:off x="7260252" y="3788701"/>
            <a:ext cx="4220549" cy="509370"/>
          </a:xfrm>
          <a:prstGeom prst="rect">
            <a:avLst/>
          </a:prstGeom>
        </p:spPr>
        <p:txBody>
          <a:bodyPr wrap="square">
            <a:spAutoFit/>
          </a:bodyPr>
          <a:lstStyle/>
          <a:p>
            <a:pPr>
              <a:lnSpc>
                <a:spcPct val="130000"/>
              </a:lnSpc>
              <a:spcBef>
                <a:spcPts val="600"/>
              </a:spcBef>
            </a:pPr>
            <a:r>
              <a:rPr lang="en-US" altLang="zh-CN" sz="1100">
                <a:solidFill>
                  <a:schemeClr val="bg1"/>
                </a:solidFill>
              </a:rPr>
              <a:t>consectetur adipisicing elit, sed eiusmod tempor incididunt ut labore et dolore magna aliqua.  enim ad minim veniam.</a:t>
            </a:r>
          </a:p>
        </p:txBody>
      </p:sp>
      <p:sp>
        <p:nvSpPr>
          <p:cNvPr id="39" name="矩形 38"/>
          <p:cNvSpPr/>
          <p:nvPr/>
        </p:nvSpPr>
        <p:spPr>
          <a:xfrm>
            <a:off x="7260252" y="4684958"/>
            <a:ext cx="4220549" cy="509370"/>
          </a:xfrm>
          <a:prstGeom prst="rect">
            <a:avLst/>
          </a:prstGeom>
        </p:spPr>
        <p:txBody>
          <a:bodyPr wrap="square">
            <a:spAutoFit/>
          </a:bodyPr>
          <a:lstStyle/>
          <a:p>
            <a:pPr>
              <a:lnSpc>
                <a:spcPct val="130000"/>
              </a:lnSpc>
              <a:spcBef>
                <a:spcPts val="600"/>
              </a:spcBef>
            </a:pPr>
            <a:r>
              <a:rPr lang="en-US" altLang="zh-CN" sz="1100">
                <a:solidFill>
                  <a:schemeClr val="bg1"/>
                </a:solidFill>
              </a:rPr>
              <a:t>consectetur adipisicing elit, sed eiusmod tempor incididunt ut labore et dolore magna aliqua.  enim ad minim veniam.</a:t>
            </a:r>
          </a:p>
        </p:txBody>
      </p:sp>
      <p:grpSp>
        <p:nvGrpSpPr>
          <p:cNvPr id="40" name="组合 39"/>
          <p:cNvGrpSpPr/>
          <p:nvPr/>
        </p:nvGrpSpPr>
        <p:grpSpPr>
          <a:xfrm>
            <a:off x="5904140" y="2157816"/>
            <a:ext cx="383720" cy="366791"/>
            <a:chOff x="6472919" y="2732165"/>
            <a:chExt cx="548947" cy="524729"/>
          </a:xfrm>
          <a:solidFill>
            <a:schemeClr val="bg1"/>
          </a:solidFill>
        </p:grpSpPr>
        <p:sp>
          <p:nvSpPr>
            <p:cNvPr id="41" name="Freeform 255"/>
            <p:cNvSpPr>
              <a:spLocks noEditPoints="1"/>
            </p:cNvSpPr>
            <p:nvPr/>
          </p:nvSpPr>
          <p:spPr bwMode="auto">
            <a:xfrm>
              <a:off x="6472919" y="2732165"/>
              <a:ext cx="548947" cy="524729"/>
            </a:xfrm>
            <a:custGeom>
              <a:avLst/>
              <a:gdLst>
                <a:gd name="T0" fmla="*/ 224 w 260"/>
                <a:gd name="T1" fmla="*/ 0 h 248"/>
                <a:gd name="T2" fmla="*/ 36 w 260"/>
                <a:gd name="T3" fmla="*/ 0 h 248"/>
                <a:gd name="T4" fmla="*/ 0 w 260"/>
                <a:gd name="T5" fmla="*/ 36 h 248"/>
                <a:gd name="T6" fmla="*/ 0 w 260"/>
                <a:gd name="T7" fmla="*/ 166 h 248"/>
                <a:gd name="T8" fmla="*/ 29 w 260"/>
                <a:gd name="T9" fmla="*/ 203 h 248"/>
                <a:gd name="T10" fmla="*/ 68 w 260"/>
                <a:gd name="T11" fmla="*/ 203 h 248"/>
                <a:gd name="T12" fmla="*/ 84 w 260"/>
                <a:gd name="T13" fmla="*/ 210 h 248"/>
                <a:gd name="T14" fmla="*/ 110 w 260"/>
                <a:gd name="T15" fmla="*/ 239 h 248"/>
                <a:gd name="T16" fmla="*/ 130 w 260"/>
                <a:gd name="T17" fmla="*/ 248 h 248"/>
                <a:gd name="T18" fmla="*/ 150 w 260"/>
                <a:gd name="T19" fmla="*/ 239 h 248"/>
                <a:gd name="T20" fmla="*/ 176 w 260"/>
                <a:gd name="T21" fmla="*/ 210 h 248"/>
                <a:gd name="T22" fmla="*/ 188 w 260"/>
                <a:gd name="T23" fmla="*/ 203 h 248"/>
                <a:gd name="T24" fmla="*/ 228 w 260"/>
                <a:gd name="T25" fmla="*/ 203 h 248"/>
                <a:gd name="T26" fmla="*/ 260 w 260"/>
                <a:gd name="T27" fmla="*/ 166 h 248"/>
                <a:gd name="T28" fmla="*/ 260 w 260"/>
                <a:gd name="T29" fmla="*/ 36 h 248"/>
                <a:gd name="T30" fmla="*/ 224 w 260"/>
                <a:gd name="T31" fmla="*/ 0 h 248"/>
                <a:gd name="T32" fmla="*/ 239 w 260"/>
                <a:gd name="T33" fmla="*/ 166 h 248"/>
                <a:gd name="T34" fmla="*/ 228 w 260"/>
                <a:gd name="T35" fmla="*/ 181 h 248"/>
                <a:gd name="T36" fmla="*/ 188 w 260"/>
                <a:gd name="T37" fmla="*/ 181 h 248"/>
                <a:gd name="T38" fmla="*/ 158 w 260"/>
                <a:gd name="T39" fmla="*/ 197 h 248"/>
                <a:gd name="T40" fmla="*/ 134 w 260"/>
                <a:gd name="T41" fmla="*/ 224 h 248"/>
                <a:gd name="T42" fmla="*/ 130 w 260"/>
                <a:gd name="T43" fmla="*/ 226 h 248"/>
                <a:gd name="T44" fmla="*/ 126 w 260"/>
                <a:gd name="T45" fmla="*/ 224 h 248"/>
                <a:gd name="T46" fmla="*/ 102 w 260"/>
                <a:gd name="T47" fmla="*/ 197 h 248"/>
                <a:gd name="T48" fmla="*/ 68 w 260"/>
                <a:gd name="T49" fmla="*/ 181 h 248"/>
                <a:gd name="T50" fmla="*/ 29 w 260"/>
                <a:gd name="T51" fmla="*/ 181 h 248"/>
                <a:gd name="T52" fmla="*/ 21 w 260"/>
                <a:gd name="T53" fmla="*/ 166 h 248"/>
                <a:gd name="T54" fmla="*/ 21 w 260"/>
                <a:gd name="T55" fmla="*/ 36 h 248"/>
                <a:gd name="T56" fmla="*/ 36 w 260"/>
                <a:gd name="T57" fmla="*/ 22 h 248"/>
                <a:gd name="T58" fmla="*/ 224 w 260"/>
                <a:gd name="T59" fmla="*/ 22 h 248"/>
                <a:gd name="T60" fmla="*/ 239 w 260"/>
                <a:gd name="T61" fmla="*/ 36 h 248"/>
                <a:gd name="T62" fmla="*/ 239 w 260"/>
                <a:gd name="T63" fmla="*/ 16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0" h="248">
                  <a:moveTo>
                    <a:pt x="224" y="0"/>
                  </a:moveTo>
                  <a:cubicBezTo>
                    <a:pt x="36" y="0"/>
                    <a:pt x="36" y="0"/>
                    <a:pt x="36" y="0"/>
                  </a:cubicBezTo>
                  <a:cubicBezTo>
                    <a:pt x="16" y="0"/>
                    <a:pt x="0" y="16"/>
                    <a:pt x="0" y="36"/>
                  </a:cubicBezTo>
                  <a:cubicBezTo>
                    <a:pt x="0" y="166"/>
                    <a:pt x="0" y="166"/>
                    <a:pt x="0" y="166"/>
                  </a:cubicBezTo>
                  <a:cubicBezTo>
                    <a:pt x="0" y="186"/>
                    <a:pt x="13" y="203"/>
                    <a:pt x="29" y="203"/>
                  </a:cubicBezTo>
                  <a:cubicBezTo>
                    <a:pt x="45" y="203"/>
                    <a:pt x="62" y="203"/>
                    <a:pt x="68" y="203"/>
                  </a:cubicBezTo>
                  <a:cubicBezTo>
                    <a:pt x="74" y="203"/>
                    <a:pt x="82" y="206"/>
                    <a:pt x="84" y="210"/>
                  </a:cubicBezTo>
                  <a:cubicBezTo>
                    <a:pt x="87" y="214"/>
                    <a:pt x="99" y="227"/>
                    <a:pt x="110" y="239"/>
                  </a:cubicBezTo>
                  <a:cubicBezTo>
                    <a:pt x="115" y="245"/>
                    <a:pt x="123" y="248"/>
                    <a:pt x="130" y="248"/>
                  </a:cubicBezTo>
                  <a:cubicBezTo>
                    <a:pt x="137" y="248"/>
                    <a:pt x="145" y="245"/>
                    <a:pt x="150" y="239"/>
                  </a:cubicBezTo>
                  <a:cubicBezTo>
                    <a:pt x="161" y="227"/>
                    <a:pt x="173" y="214"/>
                    <a:pt x="176" y="210"/>
                  </a:cubicBezTo>
                  <a:cubicBezTo>
                    <a:pt x="178" y="206"/>
                    <a:pt x="184" y="203"/>
                    <a:pt x="188" y="203"/>
                  </a:cubicBezTo>
                  <a:cubicBezTo>
                    <a:pt x="192" y="203"/>
                    <a:pt x="210" y="203"/>
                    <a:pt x="228" y="203"/>
                  </a:cubicBezTo>
                  <a:cubicBezTo>
                    <a:pt x="246" y="203"/>
                    <a:pt x="260" y="186"/>
                    <a:pt x="260" y="166"/>
                  </a:cubicBezTo>
                  <a:cubicBezTo>
                    <a:pt x="260" y="36"/>
                    <a:pt x="260" y="36"/>
                    <a:pt x="260" y="36"/>
                  </a:cubicBezTo>
                  <a:cubicBezTo>
                    <a:pt x="260" y="16"/>
                    <a:pt x="244" y="0"/>
                    <a:pt x="224" y="0"/>
                  </a:cubicBezTo>
                  <a:close/>
                  <a:moveTo>
                    <a:pt x="239" y="166"/>
                  </a:moveTo>
                  <a:cubicBezTo>
                    <a:pt x="239" y="174"/>
                    <a:pt x="233" y="181"/>
                    <a:pt x="228" y="181"/>
                  </a:cubicBezTo>
                  <a:cubicBezTo>
                    <a:pt x="188" y="181"/>
                    <a:pt x="188" y="181"/>
                    <a:pt x="188" y="181"/>
                  </a:cubicBezTo>
                  <a:cubicBezTo>
                    <a:pt x="177" y="181"/>
                    <a:pt x="165" y="188"/>
                    <a:pt x="158" y="197"/>
                  </a:cubicBezTo>
                  <a:cubicBezTo>
                    <a:pt x="156" y="200"/>
                    <a:pt x="146" y="212"/>
                    <a:pt x="134" y="224"/>
                  </a:cubicBezTo>
                  <a:cubicBezTo>
                    <a:pt x="133" y="226"/>
                    <a:pt x="131" y="226"/>
                    <a:pt x="130" y="226"/>
                  </a:cubicBezTo>
                  <a:cubicBezTo>
                    <a:pt x="129" y="226"/>
                    <a:pt x="127" y="226"/>
                    <a:pt x="126" y="224"/>
                  </a:cubicBezTo>
                  <a:cubicBezTo>
                    <a:pt x="114" y="212"/>
                    <a:pt x="104" y="200"/>
                    <a:pt x="102" y="197"/>
                  </a:cubicBezTo>
                  <a:cubicBezTo>
                    <a:pt x="95" y="188"/>
                    <a:pt x="81" y="181"/>
                    <a:pt x="68" y="181"/>
                  </a:cubicBezTo>
                  <a:cubicBezTo>
                    <a:pt x="29" y="181"/>
                    <a:pt x="29" y="181"/>
                    <a:pt x="29" y="181"/>
                  </a:cubicBezTo>
                  <a:cubicBezTo>
                    <a:pt x="26" y="181"/>
                    <a:pt x="21" y="175"/>
                    <a:pt x="21" y="166"/>
                  </a:cubicBezTo>
                  <a:cubicBezTo>
                    <a:pt x="21" y="36"/>
                    <a:pt x="21" y="36"/>
                    <a:pt x="21" y="36"/>
                  </a:cubicBezTo>
                  <a:cubicBezTo>
                    <a:pt x="21" y="28"/>
                    <a:pt x="28" y="22"/>
                    <a:pt x="36" y="22"/>
                  </a:cubicBezTo>
                  <a:cubicBezTo>
                    <a:pt x="224" y="22"/>
                    <a:pt x="224" y="22"/>
                    <a:pt x="224" y="22"/>
                  </a:cubicBezTo>
                  <a:cubicBezTo>
                    <a:pt x="232" y="22"/>
                    <a:pt x="239" y="28"/>
                    <a:pt x="239" y="36"/>
                  </a:cubicBezTo>
                  <a:lnTo>
                    <a:pt x="239" y="16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2" name="Rectangle 256"/>
            <p:cNvSpPr>
              <a:spLocks noChangeArrowheads="1"/>
            </p:cNvSpPr>
            <p:nvPr/>
          </p:nvSpPr>
          <p:spPr bwMode="auto">
            <a:xfrm>
              <a:off x="6624956" y="2901692"/>
              <a:ext cx="244874" cy="29600"/>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3" name="Rectangle 257"/>
            <p:cNvSpPr>
              <a:spLocks noChangeArrowheads="1"/>
            </p:cNvSpPr>
            <p:nvPr/>
          </p:nvSpPr>
          <p:spPr bwMode="auto">
            <a:xfrm>
              <a:off x="6624956" y="2977038"/>
              <a:ext cx="244874" cy="29600"/>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44" name="Freeform 271"/>
          <p:cNvSpPr>
            <a:spLocks noEditPoints="1"/>
          </p:cNvSpPr>
          <p:nvPr/>
        </p:nvSpPr>
        <p:spPr bwMode="auto">
          <a:xfrm>
            <a:off x="5971856" y="2980807"/>
            <a:ext cx="248289" cy="395946"/>
          </a:xfrm>
          <a:custGeom>
            <a:avLst/>
            <a:gdLst>
              <a:gd name="T0" fmla="*/ 146 w 168"/>
              <a:gd name="T1" fmla="*/ 163 h 268"/>
              <a:gd name="T2" fmla="*/ 124 w 168"/>
              <a:gd name="T3" fmla="*/ 149 h 268"/>
              <a:gd name="T4" fmla="*/ 153 w 168"/>
              <a:gd name="T5" fmla="*/ 76 h 268"/>
              <a:gd name="T6" fmla="*/ 84 w 168"/>
              <a:gd name="T7" fmla="*/ 0 h 268"/>
              <a:gd name="T8" fmla="*/ 16 w 168"/>
              <a:gd name="T9" fmla="*/ 76 h 268"/>
              <a:gd name="T10" fmla="*/ 44 w 168"/>
              <a:gd name="T11" fmla="*/ 149 h 268"/>
              <a:gd name="T12" fmla="*/ 23 w 168"/>
              <a:gd name="T13" fmla="*/ 163 h 268"/>
              <a:gd name="T14" fmla="*/ 0 w 168"/>
              <a:gd name="T15" fmla="*/ 206 h 268"/>
              <a:gd name="T16" fmla="*/ 84 w 168"/>
              <a:gd name="T17" fmla="*/ 268 h 268"/>
              <a:gd name="T18" fmla="*/ 168 w 168"/>
              <a:gd name="T19" fmla="*/ 206 h 268"/>
              <a:gd name="T20" fmla="*/ 146 w 168"/>
              <a:gd name="T21" fmla="*/ 163 h 268"/>
              <a:gd name="T22" fmla="*/ 37 w 168"/>
              <a:gd name="T23" fmla="*/ 76 h 268"/>
              <a:gd name="T24" fmla="*/ 84 w 168"/>
              <a:gd name="T25" fmla="*/ 21 h 268"/>
              <a:gd name="T26" fmla="*/ 131 w 168"/>
              <a:gd name="T27" fmla="*/ 76 h 268"/>
              <a:gd name="T28" fmla="*/ 84 w 168"/>
              <a:gd name="T29" fmla="*/ 144 h 268"/>
              <a:gd name="T30" fmla="*/ 37 w 168"/>
              <a:gd name="T31" fmla="*/ 76 h 268"/>
              <a:gd name="T32" fmla="*/ 84 w 168"/>
              <a:gd name="T33" fmla="*/ 246 h 268"/>
              <a:gd name="T34" fmla="*/ 22 w 168"/>
              <a:gd name="T35" fmla="*/ 206 h 268"/>
              <a:gd name="T36" fmla="*/ 33 w 168"/>
              <a:gd name="T37" fmla="*/ 182 h 268"/>
              <a:gd name="T38" fmla="*/ 63 w 168"/>
              <a:gd name="T39" fmla="*/ 162 h 268"/>
              <a:gd name="T40" fmla="*/ 84 w 168"/>
              <a:gd name="T41" fmla="*/ 166 h 268"/>
              <a:gd name="T42" fmla="*/ 106 w 168"/>
              <a:gd name="T43" fmla="*/ 162 h 268"/>
              <a:gd name="T44" fmla="*/ 135 w 168"/>
              <a:gd name="T45" fmla="*/ 182 h 268"/>
              <a:gd name="T46" fmla="*/ 147 w 168"/>
              <a:gd name="T47" fmla="*/ 206 h 268"/>
              <a:gd name="T48" fmla="*/ 84 w 168"/>
              <a:gd name="T49" fmla="*/ 246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8" h="268">
                <a:moveTo>
                  <a:pt x="146" y="163"/>
                </a:moveTo>
                <a:cubicBezTo>
                  <a:pt x="140" y="160"/>
                  <a:pt x="133" y="156"/>
                  <a:pt x="124" y="149"/>
                </a:cubicBezTo>
                <a:cubicBezTo>
                  <a:pt x="142" y="131"/>
                  <a:pt x="153" y="103"/>
                  <a:pt x="153" y="76"/>
                </a:cubicBezTo>
                <a:cubicBezTo>
                  <a:pt x="153" y="32"/>
                  <a:pt x="124" y="0"/>
                  <a:pt x="84" y="0"/>
                </a:cubicBezTo>
                <a:cubicBezTo>
                  <a:pt x="44" y="0"/>
                  <a:pt x="16" y="32"/>
                  <a:pt x="16" y="76"/>
                </a:cubicBezTo>
                <a:cubicBezTo>
                  <a:pt x="16" y="103"/>
                  <a:pt x="26" y="131"/>
                  <a:pt x="44" y="149"/>
                </a:cubicBezTo>
                <a:cubicBezTo>
                  <a:pt x="35" y="156"/>
                  <a:pt x="28" y="160"/>
                  <a:pt x="23" y="163"/>
                </a:cubicBezTo>
                <a:cubicBezTo>
                  <a:pt x="6" y="173"/>
                  <a:pt x="0" y="179"/>
                  <a:pt x="0" y="206"/>
                </a:cubicBezTo>
                <a:cubicBezTo>
                  <a:pt x="0" y="243"/>
                  <a:pt x="33" y="268"/>
                  <a:pt x="84" y="268"/>
                </a:cubicBezTo>
                <a:cubicBezTo>
                  <a:pt x="135" y="268"/>
                  <a:pt x="168" y="243"/>
                  <a:pt x="168" y="206"/>
                </a:cubicBezTo>
                <a:cubicBezTo>
                  <a:pt x="168" y="179"/>
                  <a:pt x="163" y="173"/>
                  <a:pt x="146" y="163"/>
                </a:cubicBezTo>
                <a:close/>
                <a:moveTo>
                  <a:pt x="37" y="76"/>
                </a:moveTo>
                <a:cubicBezTo>
                  <a:pt x="37" y="49"/>
                  <a:pt x="52" y="21"/>
                  <a:pt x="84" y="21"/>
                </a:cubicBezTo>
                <a:cubicBezTo>
                  <a:pt x="117" y="21"/>
                  <a:pt x="131" y="49"/>
                  <a:pt x="131" y="76"/>
                </a:cubicBezTo>
                <a:cubicBezTo>
                  <a:pt x="131" y="108"/>
                  <a:pt x="112" y="144"/>
                  <a:pt x="84" y="144"/>
                </a:cubicBezTo>
                <a:cubicBezTo>
                  <a:pt x="57" y="144"/>
                  <a:pt x="37" y="108"/>
                  <a:pt x="37" y="76"/>
                </a:cubicBezTo>
                <a:close/>
                <a:moveTo>
                  <a:pt x="84" y="246"/>
                </a:moveTo>
                <a:cubicBezTo>
                  <a:pt x="70" y="246"/>
                  <a:pt x="22" y="243"/>
                  <a:pt x="22" y="206"/>
                </a:cubicBezTo>
                <a:cubicBezTo>
                  <a:pt x="22" y="189"/>
                  <a:pt x="22" y="189"/>
                  <a:pt x="33" y="182"/>
                </a:cubicBezTo>
                <a:cubicBezTo>
                  <a:pt x="40" y="178"/>
                  <a:pt x="50" y="172"/>
                  <a:pt x="63" y="162"/>
                </a:cubicBezTo>
                <a:cubicBezTo>
                  <a:pt x="70" y="165"/>
                  <a:pt x="77" y="166"/>
                  <a:pt x="84" y="166"/>
                </a:cubicBezTo>
                <a:cubicBezTo>
                  <a:pt x="92" y="166"/>
                  <a:pt x="99" y="165"/>
                  <a:pt x="106" y="162"/>
                </a:cubicBezTo>
                <a:cubicBezTo>
                  <a:pt x="119" y="172"/>
                  <a:pt x="128" y="178"/>
                  <a:pt x="135" y="182"/>
                </a:cubicBezTo>
                <a:cubicBezTo>
                  <a:pt x="147" y="189"/>
                  <a:pt x="147" y="189"/>
                  <a:pt x="147" y="206"/>
                </a:cubicBezTo>
                <a:cubicBezTo>
                  <a:pt x="147" y="243"/>
                  <a:pt x="99" y="246"/>
                  <a:pt x="84" y="24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5" name="组合 44"/>
          <p:cNvGrpSpPr/>
          <p:nvPr/>
        </p:nvGrpSpPr>
        <p:grpSpPr>
          <a:xfrm>
            <a:off x="5945992" y="3842478"/>
            <a:ext cx="300016" cy="416638"/>
            <a:chOff x="8032306" y="5624901"/>
            <a:chExt cx="429201" cy="596039"/>
          </a:xfrm>
          <a:solidFill>
            <a:schemeClr val="bg1"/>
          </a:solidFill>
        </p:grpSpPr>
        <p:sp>
          <p:nvSpPr>
            <p:cNvPr id="46" name="Freeform 276"/>
            <p:cNvSpPr>
              <a:spLocks/>
            </p:cNvSpPr>
            <p:nvPr/>
          </p:nvSpPr>
          <p:spPr bwMode="auto">
            <a:xfrm>
              <a:off x="8032306" y="5715047"/>
              <a:ext cx="429201" cy="505893"/>
            </a:xfrm>
            <a:custGeom>
              <a:avLst/>
              <a:gdLst>
                <a:gd name="T0" fmla="*/ 166 w 203"/>
                <a:gd name="T1" fmla="*/ 0 h 239"/>
                <a:gd name="T2" fmla="*/ 166 w 203"/>
                <a:gd name="T3" fmla="*/ 22 h 239"/>
                <a:gd name="T4" fmla="*/ 181 w 203"/>
                <a:gd name="T5" fmla="*/ 37 h 239"/>
                <a:gd name="T6" fmla="*/ 181 w 203"/>
                <a:gd name="T7" fmla="*/ 203 h 239"/>
                <a:gd name="T8" fmla="*/ 166 w 203"/>
                <a:gd name="T9" fmla="*/ 218 h 239"/>
                <a:gd name="T10" fmla="*/ 36 w 203"/>
                <a:gd name="T11" fmla="*/ 218 h 239"/>
                <a:gd name="T12" fmla="*/ 22 w 203"/>
                <a:gd name="T13" fmla="*/ 203 h 239"/>
                <a:gd name="T14" fmla="*/ 22 w 203"/>
                <a:gd name="T15" fmla="*/ 37 h 239"/>
                <a:gd name="T16" fmla="*/ 36 w 203"/>
                <a:gd name="T17" fmla="*/ 22 h 239"/>
                <a:gd name="T18" fmla="*/ 36 w 203"/>
                <a:gd name="T19" fmla="*/ 0 h 239"/>
                <a:gd name="T20" fmla="*/ 0 w 203"/>
                <a:gd name="T21" fmla="*/ 37 h 239"/>
                <a:gd name="T22" fmla="*/ 0 w 203"/>
                <a:gd name="T23" fmla="*/ 203 h 239"/>
                <a:gd name="T24" fmla="*/ 36 w 203"/>
                <a:gd name="T25" fmla="*/ 239 h 239"/>
                <a:gd name="T26" fmla="*/ 166 w 203"/>
                <a:gd name="T27" fmla="*/ 239 h 239"/>
                <a:gd name="T28" fmla="*/ 203 w 203"/>
                <a:gd name="T29" fmla="*/ 203 h 239"/>
                <a:gd name="T30" fmla="*/ 203 w 203"/>
                <a:gd name="T31" fmla="*/ 37 h 239"/>
                <a:gd name="T32" fmla="*/ 166 w 203"/>
                <a:gd name="T33"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239">
                  <a:moveTo>
                    <a:pt x="166" y="0"/>
                  </a:moveTo>
                  <a:cubicBezTo>
                    <a:pt x="166" y="22"/>
                    <a:pt x="166" y="22"/>
                    <a:pt x="166" y="22"/>
                  </a:cubicBezTo>
                  <a:cubicBezTo>
                    <a:pt x="174" y="22"/>
                    <a:pt x="181" y="29"/>
                    <a:pt x="181" y="37"/>
                  </a:cubicBezTo>
                  <a:cubicBezTo>
                    <a:pt x="181" y="203"/>
                    <a:pt x="181" y="203"/>
                    <a:pt x="181" y="203"/>
                  </a:cubicBezTo>
                  <a:cubicBezTo>
                    <a:pt x="181" y="211"/>
                    <a:pt x="174" y="218"/>
                    <a:pt x="166" y="218"/>
                  </a:cubicBezTo>
                  <a:cubicBezTo>
                    <a:pt x="36" y="218"/>
                    <a:pt x="36" y="218"/>
                    <a:pt x="36" y="218"/>
                  </a:cubicBezTo>
                  <a:cubicBezTo>
                    <a:pt x="28" y="218"/>
                    <a:pt x="22" y="211"/>
                    <a:pt x="22" y="203"/>
                  </a:cubicBezTo>
                  <a:cubicBezTo>
                    <a:pt x="22" y="37"/>
                    <a:pt x="22" y="37"/>
                    <a:pt x="22" y="37"/>
                  </a:cubicBezTo>
                  <a:cubicBezTo>
                    <a:pt x="22" y="29"/>
                    <a:pt x="28" y="22"/>
                    <a:pt x="36" y="22"/>
                  </a:cubicBezTo>
                  <a:cubicBezTo>
                    <a:pt x="36" y="0"/>
                    <a:pt x="36" y="0"/>
                    <a:pt x="36" y="0"/>
                  </a:cubicBezTo>
                  <a:cubicBezTo>
                    <a:pt x="16" y="0"/>
                    <a:pt x="0" y="17"/>
                    <a:pt x="0" y="37"/>
                  </a:cubicBezTo>
                  <a:cubicBezTo>
                    <a:pt x="0" y="203"/>
                    <a:pt x="0" y="203"/>
                    <a:pt x="0" y="203"/>
                  </a:cubicBezTo>
                  <a:cubicBezTo>
                    <a:pt x="0" y="223"/>
                    <a:pt x="16" y="239"/>
                    <a:pt x="36" y="239"/>
                  </a:cubicBezTo>
                  <a:cubicBezTo>
                    <a:pt x="166" y="239"/>
                    <a:pt x="166" y="239"/>
                    <a:pt x="166" y="239"/>
                  </a:cubicBezTo>
                  <a:cubicBezTo>
                    <a:pt x="186" y="239"/>
                    <a:pt x="203" y="223"/>
                    <a:pt x="203" y="203"/>
                  </a:cubicBezTo>
                  <a:cubicBezTo>
                    <a:pt x="203" y="37"/>
                    <a:pt x="203" y="37"/>
                    <a:pt x="203" y="37"/>
                  </a:cubicBezTo>
                  <a:cubicBezTo>
                    <a:pt x="203" y="17"/>
                    <a:pt x="186" y="0"/>
                    <a:pt x="16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277"/>
            <p:cNvSpPr>
              <a:spLocks/>
            </p:cNvSpPr>
            <p:nvPr/>
          </p:nvSpPr>
          <p:spPr bwMode="auto">
            <a:xfrm>
              <a:off x="8139943" y="5624901"/>
              <a:ext cx="213928" cy="137237"/>
            </a:xfrm>
            <a:custGeom>
              <a:avLst/>
              <a:gdLst>
                <a:gd name="T0" fmla="*/ 101 w 101"/>
                <a:gd name="T1" fmla="*/ 29 h 65"/>
                <a:gd name="T2" fmla="*/ 79 w 101"/>
                <a:gd name="T3" fmla="*/ 29 h 65"/>
                <a:gd name="T4" fmla="*/ 50 w 101"/>
                <a:gd name="T5" fmla="*/ 0 h 65"/>
                <a:gd name="T6" fmla="*/ 21 w 101"/>
                <a:gd name="T7" fmla="*/ 29 h 65"/>
                <a:gd name="T8" fmla="*/ 0 w 101"/>
                <a:gd name="T9" fmla="*/ 29 h 65"/>
                <a:gd name="T10" fmla="*/ 0 w 101"/>
                <a:gd name="T11" fmla="*/ 65 h 65"/>
                <a:gd name="T12" fmla="*/ 101 w 101"/>
                <a:gd name="T13" fmla="*/ 65 h 65"/>
                <a:gd name="T14" fmla="*/ 101 w 101"/>
                <a:gd name="T15" fmla="*/ 29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65">
                  <a:moveTo>
                    <a:pt x="101" y="29"/>
                  </a:moveTo>
                  <a:cubicBezTo>
                    <a:pt x="79" y="29"/>
                    <a:pt x="79" y="29"/>
                    <a:pt x="79" y="29"/>
                  </a:cubicBezTo>
                  <a:cubicBezTo>
                    <a:pt x="79" y="13"/>
                    <a:pt x="66" y="0"/>
                    <a:pt x="50" y="0"/>
                  </a:cubicBezTo>
                  <a:cubicBezTo>
                    <a:pt x="34" y="0"/>
                    <a:pt x="21" y="13"/>
                    <a:pt x="21" y="29"/>
                  </a:cubicBezTo>
                  <a:cubicBezTo>
                    <a:pt x="0" y="29"/>
                    <a:pt x="0" y="29"/>
                    <a:pt x="0" y="29"/>
                  </a:cubicBezTo>
                  <a:cubicBezTo>
                    <a:pt x="0" y="65"/>
                    <a:pt x="0" y="65"/>
                    <a:pt x="0" y="65"/>
                  </a:cubicBezTo>
                  <a:cubicBezTo>
                    <a:pt x="101" y="65"/>
                    <a:pt x="101" y="65"/>
                    <a:pt x="101" y="65"/>
                  </a:cubicBezTo>
                  <a:lnTo>
                    <a:pt x="101" y="2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Rectangle 278"/>
            <p:cNvSpPr>
              <a:spLocks noChangeArrowheads="1"/>
            </p:cNvSpPr>
            <p:nvPr/>
          </p:nvSpPr>
          <p:spPr bwMode="auto">
            <a:xfrm>
              <a:off x="8123797" y="5837484"/>
              <a:ext cx="244874" cy="32291"/>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Rectangle 279"/>
            <p:cNvSpPr>
              <a:spLocks noChangeArrowheads="1"/>
            </p:cNvSpPr>
            <p:nvPr/>
          </p:nvSpPr>
          <p:spPr bwMode="auto">
            <a:xfrm>
              <a:off x="8123797" y="5914175"/>
              <a:ext cx="244874" cy="32291"/>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Rectangle 280"/>
            <p:cNvSpPr>
              <a:spLocks noChangeArrowheads="1"/>
            </p:cNvSpPr>
            <p:nvPr/>
          </p:nvSpPr>
          <p:spPr bwMode="auto">
            <a:xfrm>
              <a:off x="8123797" y="5992211"/>
              <a:ext cx="244874" cy="29600"/>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Rectangle 281"/>
            <p:cNvSpPr>
              <a:spLocks noChangeArrowheads="1"/>
            </p:cNvSpPr>
            <p:nvPr/>
          </p:nvSpPr>
          <p:spPr bwMode="auto">
            <a:xfrm>
              <a:off x="8123797" y="6068903"/>
              <a:ext cx="244874" cy="29600"/>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2" name="组合 51"/>
          <p:cNvGrpSpPr/>
          <p:nvPr/>
        </p:nvGrpSpPr>
        <p:grpSpPr>
          <a:xfrm>
            <a:off x="5946933" y="4772467"/>
            <a:ext cx="298135" cy="384661"/>
            <a:chOff x="9501547" y="5685447"/>
            <a:chExt cx="426510" cy="550293"/>
          </a:xfrm>
          <a:solidFill>
            <a:schemeClr val="bg1"/>
          </a:solidFill>
        </p:grpSpPr>
        <p:sp>
          <p:nvSpPr>
            <p:cNvPr id="53" name="Freeform 282"/>
            <p:cNvSpPr>
              <a:spLocks noEditPoints="1"/>
            </p:cNvSpPr>
            <p:nvPr/>
          </p:nvSpPr>
          <p:spPr bwMode="auto">
            <a:xfrm>
              <a:off x="9501547" y="5685447"/>
              <a:ext cx="426510" cy="550293"/>
            </a:xfrm>
            <a:custGeom>
              <a:avLst/>
              <a:gdLst>
                <a:gd name="T0" fmla="*/ 166 w 202"/>
                <a:gd name="T1" fmla="*/ 0 h 260"/>
                <a:gd name="T2" fmla="*/ 36 w 202"/>
                <a:gd name="T3" fmla="*/ 0 h 260"/>
                <a:gd name="T4" fmla="*/ 0 w 202"/>
                <a:gd name="T5" fmla="*/ 36 h 260"/>
                <a:gd name="T6" fmla="*/ 0 w 202"/>
                <a:gd name="T7" fmla="*/ 224 h 260"/>
                <a:gd name="T8" fmla="*/ 36 w 202"/>
                <a:gd name="T9" fmla="*/ 260 h 260"/>
                <a:gd name="T10" fmla="*/ 166 w 202"/>
                <a:gd name="T11" fmla="*/ 260 h 260"/>
                <a:gd name="T12" fmla="*/ 202 w 202"/>
                <a:gd name="T13" fmla="*/ 224 h 260"/>
                <a:gd name="T14" fmla="*/ 202 w 202"/>
                <a:gd name="T15" fmla="*/ 36 h 260"/>
                <a:gd name="T16" fmla="*/ 166 w 202"/>
                <a:gd name="T17" fmla="*/ 0 h 260"/>
                <a:gd name="T18" fmla="*/ 181 w 202"/>
                <a:gd name="T19" fmla="*/ 224 h 260"/>
                <a:gd name="T20" fmla="*/ 166 w 202"/>
                <a:gd name="T21" fmla="*/ 239 h 260"/>
                <a:gd name="T22" fmla="*/ 36 w 202"/>
                <a:gd name="T23" fmla="*/ 239 h 260"/>
                <a:gd name="T24" fmla="*/ 22 w 202"/>
                <a:gd name="T25" fmla="*/ 224 h 260"/>
                <a:gd name="T26" fmla="*/ 22 w 202"/>
                <a:gd name="T27" fmla="*/ 36 h 260"/>
                <a:gd name="T28" fmla="*/ 36 w 202"/>
                <a:gd name="T29" fmla="*/ 22 h 260"/>
                <a:gd name="T30" fmla="*/ 166 w 202"/>
                <a:gd name="T31" fmla="*/ 22 h 260"/>
                <a:gd name="T32" fmla="*/ 181 w 202"/>
                <a:gd name="T33" fmla="*/ 36 h 260"/>
                <a:gd name="T34" fmla="*/ 181 w 202"/>
                <a:gd name="T35" fmla="*/ 22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2" h="260">
                  <a:moveTo>
                    <a:pt x="166" y="0"/>
                  </a:moveTo>
                  <a:cubicBezTo>
                    <a:pt x="36" y="0"/>
                    <a:pt x="36" y="0"/>
                    <a:pt x="36" y="0"/>
                  </a:cubicBezTo>
                  <a:cubicBezTo>
                    <a:pt x="16" y="0"/>
                    <a:pt x="0" y="16"/>
                    <a:pt x="0" y="36"/>
                  </a:cubicBezTo>
                  <a:cubicBezTo>
                    <a:pt x="0" y="224"/>
                    <a:pt x="0" y="224"/>
                    <a:pt x="0" y="224"/>
                  </a:cubicBezTo>
                  <a:cubicBezTo>
                    <a:pt x="0" y="244"/>
                    <a:pt x="16" y="260"/>
                    <a:pt x="36" y="260"/>
                  </a:cubicBezTo>
                  <a:cubicBezTo>
                    <a:pt x="166" y="260"/>
                    <a:pt x="166" y="260"/>
                    <a:pt x="166" y="260"/>
                  </a:cubicBezTo>
                  <a:cubicBezTo>
                    <a:pt x="186" y="260"/>
                    <a:pt x="202" y="244"/>
                    <a:pt x="202" y="224"/>
                  </a:cubicBezTo>
                  <a:cubicBezTo>
                    <a:pt x="202" y="36"/>
                    <a:pt x="202" y="36"/>
                    <a:pt x="202" y="36"/>
                  </a:cubicBezTo>
                  <a:cubicBezTo>
                    <a:pt x="202" y="16"/>
                    <a:pt x="186" y="0"/>
                    <a:pt x="166" y="0"/>
                  </a:cubicBezTo>
                  <a:close/>
                  <a:moveTo>
                    <a:pt x="181" y="224"/>
                  </a:moveTo>
                  <a:cubicBezTo>
                    <a:pt x="181" y="232"/>
                    <a:pt x="174" y="239"/>
                    <a:pt x="166" y="239"/>
                  </a:cubicBezTo>
                  <a:cubicBezTo>
                    <a:pt x="36" y="239"/>
                    <a:pt x="36" y="239"/>
                    <a:pt x="36" y="239"/>
                  </a:cubicBezTo>
                  <a:cubicBezTo>
                    <a:pt x="28" y="239"/>
                    <a:pt x="22" y="232"/>
                    <a:pt x="22" y="224"/>
                  </a:cubicBezTo>
                  <a:cubicBezTo>
                    <a:pt x="22" y="36"/>
                    <a:pt x="22" y="36"/>
                    <a:pt x="22" y="36"/>
                  </a:cubicBezTo>
                  <a:cubicBezTo>
                    <a:pt x="22" y="28"/>
                    <a:pt x="28" y="22"/>
                    <a:pt x="36" y="22"/>
                  </a:cubicBezTo>
                  <a:cubicBezTo>
                    <a:pt x="166" y="22"/>
                    <a:pt x="166" y="22"/>
                    <a:pt x="166" y="22"/>
                  </a:cubicBezTo>
                  <a:cubicBezTo>
                    <a:pt x="174" y="22"/>
                    <a:pt x="181" y="28"/>
                    <a:pt x="181" y="36"/>
                  </a:cubicBezTo>
                  <a:lnTo>
                    <a:pt x="181" y="22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283"/>
            <p:cNvSpPr>
              <a:spLocks noEditPoints="1"/>
            </p:cNvSpPr>
            <p:nvPr/>
          </p:nvSpPr>
          <p:spPr bwMode="auto">
            <a:xfrm>
              <a:off x="9576893" y="5762138"/>
              <a:ext cx="274474" cy="367310"/>
            </a:xfrm>
            <a:custGeom>
              <a:avLst/>
              <a:gdLst>
                <a:gd name="T0" fmla="*/ 0 w 204"/>
                <a:gd name="T1" fmla="*/ 273 h 273"/>
                <a:gd name="T2" fmla="*/ 204 w 204"/>
                <a:gd name="T3" fmla="*/ 273 h 273"/>
                <a:gd name="T4" fmla="*/ 204 w 204"/>
                <a:gd name="T5" fmla="*/ 0 h 273"/>
                <a:gd name="T6" fmla="*/ 0 w 204"/>
                <a:gd name="T7" fmla="*/ 0 h 273"/>
                <a:gd name="T8" fmla="*/ 0 w 204"/>
                <a:gd name="T9" fmla="*/ 273 h 273"/>
                <a:gd name="T10" fmla="*/ 11 w 204"/>
                <a:gd name="T11" fmla="*/ 11 h 273"/>
                <a:gd name="T12" fmla="*/ 193 w 204"/>
                <a:gd name="T13" fmla="*/ 11 h 273"/>
                <a:gd name="T14" fmla="*/ 193 w 204"/>
                <a:gd name="T15" fmla="*/ 262 h 273"/>
                <a:gd name="T16" fmla="*/ 11 w 204"/>
                <a:gd name="T17" fmla="*/ 262 h 273"/>
                <a:gd name="T18" fmla="*/ 11 w 204"/>
                <a:gd name="T19" fmla="*/ 11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73">
                  <a:moveTo>
                    <a:pt x="0" y="273"/>
                  </a:moveTo>
                  <a:lnTo>
                    <a:pt x="204" y="273"/>
                  </a:lnTo>
                  <a:lnTo>
                    <a:pt x="204" y="0"/>
                  </a:lnTo>
                  <a:lnTo>
                    <a:pt x="0" y="0"/>
                  </a:lnTo>
                  <a:lnTo>
                    <a:pt x="0" y="273"/>
                  </a:lnTo>
                  <a:close/>
                  <a:moveTo>
                    <a:pt x="11" y="11"/>
                  </a:moveTo>
                  <a:lnTo>
                    <a:pt x="193" y="11"/>
                  </a:lnTo>
                  <a:lnTo>
                    <a:pt x="193" y="262"/>
                  </a:lnTo>
                  <a:lnTo>
                    <a:pt x="11" y="262"/>
                  </a:lnTo>
                  <a:lnTo>
                    <a:pt x="11" y="1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Rectangle 284"/>
            <p:cNvSpPr>
              <a:spLocks noChangeArrowheads="1"/>
            </p:cNvSpPr>
            <p:nvPr/>
          </p:nvSpPr>
          <p:spPr bwMode="auto">
            <a:xfrm>
              <a:off x="9699330" y="6144248"/>
              <a:ext cx="29600" cy="32291"/>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33" name="矩形 32"/>
          <p:cNvSpPr/>
          <p:nvPr/>
        </p:nvSpPr>
        <p:spPr>
          <a:xfrm>
            <a:off x="917234" y="2518968"/>
            <a:ext cx="3706929" cy="2886944"/>
          </a:xfrm>
          <a:prstGeom prst="rect">
            <a:avLst/>
          </a:prstGeom>
        </p:spPr>
        <p:txBody>
          <a:bodyPr wrap="square">
            <a:spAutoFit/>
          </a:bodyPr>
          <a:lstStyle/>
          <a:p>
            <a:pPr>
              <a:lnSpc>
                <a:spcPct val="130000"/>
              </a:lnSpc>
              <a:spcBef>
                <a:spcPts val="600"/>
              </a:spcBef>
            </a:pPr>
            <a:r>
              <a:rPr lang="en-US" altLang="zh-CN" sz="1100">
                <a:solidFill>
                  <a:schemeClr val="tx1">
                    <a:lumMod val="85000"/>
                    <a:lumOff val="15000"/>
                  </a:schemeClr>
                </a:solidFill>
              </a:rPr>
              <a:t>Lorem ipsum dolor sit amet, consectetur adipisicing elit, sed do eiusmod tempor incididunt ut labore et dolore magna aliqua. Ut enim ad minim veniam.</a:t>
            </a:r>
          </a:p>
          <a:p>
            <a:pPr>
              <a:lnSpc>
                <a:spcPct val="130000"/>
              </a:lnSpc>
              <a:spcBef>
                <a:spcPts val="600"/>
              </a:spcBef>
            </a:pPr>
            <a:r>
              <a:rPr lang="en-US" altLang="zh-CN" sz="1100">
                <a:solidFill>
                  <a:schemeClr val="tx1">
                    <a:lumMod val="85000"/>
                    <a:lumOff val="15000"/>
                  </a:schemeClr>
                </a:solidFill>
              </a:rPr>
              <a:t>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a:lnSpc>
                <a:spcPct val="130000"/>
              </a:lnSpc>
              <a:spcBef>
                <a:spcPts val="600"/>
              </a:spcBef>
            </a:pPr>
            <a:r>
              <a:rPr lang="en-US" altLang="zh-CN" sz="1100">
                <a:solidFill>
                  <a:schemeClr val="tx1">
                    <a:lumMod val="85000"/>
                    <a:lumOff val="15000"/>
                  </a:schemeClr>
                </a:solidFill>
              </a:rPr>
              <a:t>Lorem ipsum dolor sit amet, consectetur adipisicing elit, sed do eiusmod tempor incididunt ut labore et dolore magna aliqua. Ut enim ad minim veniam.</a:t>
            </a:r>
          </a:p>
        </p:txBody>
      </p:sp>
      <p:sp>
        <p:nvSpPr>
          <p:cNvPr id="2" name="矩形 1"/>
          <p:cNvSpPr/>
          <p:nvPr/>
        </p:nvSpPr>
        <p:spPr>
          <a:xfrm>
            <a:off x="917233" y="1857828"/>
            <a:ext cx="3706929" cy="584775"/>
          </a:xfrm>
          <a:prstGeom prst="rect">
            <a:avLst/>
          </a:prstGeom>
        </p:spPr>
        <p:txBody>
          <a:bodyPr wrap="square">
            <a:spAutoFit/>
          </a:bodyPr>
          <a:lstStyle/>
          <a:p>
            <a:pPr>
              <a:spcBef>
                <a:spcPts val="600"/>
              </a:spcBef>
            </a:pPr>
            <a:r>
              <a:rPr lang="en-US" altLang="zh-CN" sz="3200">
                <a:solidFill>
                  <a:srgbClr val="2E72F1"/>
                </a:solidFill>
                <a:latin typeface="Segoe UI Light 8" panose="020B0502040204020203" pitchFamily="34" charset="0"/>
                <a:cs typeface="Segoe UI Light 8" panose="020B0502040204020203" pitchFamily="34" charset="0"/>
              </a:rPr>
              <a:t>POWERPOINT</a:t>
            </a:r>
          </a:p>
        </p:txBody>
      </p:sp>
      <p:sp>
        <p:nvSpPr>
          <p:cNvPr id="3" name="灯片编号占位符 2"/>
          <p:cNvSpPr>
            <a:spLocks noGrp="1"/>
          </p:cNvSpPr>
          <p:nvPr>
            <p:ph type="sldNum" sz="quarter" idx="4"/>
          </p:nvPr>
        </p:nvSpPr>
        <p:spPr/>
        <p:txBody>
          <a:bodyPr/>
          <a:lstStyle/>
          <a:p>
            <a:fld id="{1F5CC37B-1831-43FE-9A12-B1B87707C083}" type="slidenum">
              <a:rPr lang="zh-CN" altLang="en-US" smtClean="0"/>
              <a:pPr/>
              <a:t>17</a:t>
            </a:fld>
            <a:endParaRPr lang="zh-CN" altLang="en-US"/>
          </a:p>
        </p:txBody>
      </p:sp>
    </p:spTree>
    <p:extLst>
      <p:ext uri="{BB962C8B-B14F-4D97-AF65-F5344CB8AC3E}">
        <p14:creationId xmlns:p14="http://schemas.microsoft.com/office/powerpoint/2010/main" val="299792370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7651" b="7651"/>
          <a:stretch>
            <a:fillRect/>
          </a:stretch>
        </p:blipFill>
        <p:spPr/>
      </p:pic>
      <p:sp>
        <p:nvSpPr>
          <p:cNvPr id="39" name="矩形 38"/>
          <p:cNvSpPr/>
          <p:nvPr/>
        </p:nvSpPr>
        <p:spPr>
          <a:xfrm rot="16200000">
            <a:off x="2666999" y="-2667001"/>
            <a:ext cx="6858000" cy="12192002"/>
          </a:xfrm>
          <a:prstGeom prst="rect">
            <a:avLst/>
          </a:prstGeom>
          <a:gradFill flip="none" rotWithShape="1">
            <a:gsLst>
              <a:gs pos="100000">
                <a:schemeClr val="tx1"/>
              </a:gs>
              <a:gs pos="0">
                <a:schemeClr val="tx1">
                  <a:alpha val="26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0" name="矩形 39"/>
          <p:cNvSpPr/>
          <p:nvPr/>
        </p:nvSpPr>
        <p:spPr>
          <a:xfrm>
            <a:off x="2179117" y="1859658"/>
            <a:ext cx="7833766" cy="1569660"/>
          </a:xfrm>
          <a:prstGeom prst="rect">
            <a:avLst/>
          </a:prstGeom>
        </p:spPr>
        <p:txBody>
          <a:bodyPr wrap="square">
            <a:spAutoFit/>
          </a:bodyPr>
          <a:lstStyle/>
          <a:p>
            <a:pPr algn="ctr">
              <a:lnSpc>
                <a:spcPct val="150000"/>
              </a:lnSpc>
            </a:pPr>
            <a:r>
              <a:rPr lang="en-US" altLang="zh-CN" sz="3200">
                <a:solidFill>
                  <a:schemeClr val="bg1"/>
                </a:solidFill>
                <a:latin typeface="+mj-lt"/>
              </a:rPr>
              <a:t>We‘re here to put a dent in the universe.</a:t>
            </a:r>
          </a:p>
          <a:p>
            <a:pPr algn="ctr">
              <a:lnSpc>
                <a:spcPct val="150000"/>
              </a:lnSpc>
            </a:pPr>
            <a:r>
              <a:rPr lang="en-US" altLang="zh-CN" sz="3200">
                <a:solidFill>
                  <a:schemeClr val="bg1"/>
                </a:solidFill>
                <a:latin typeface="+mj-lt"/>
              </a:rPr>
              <a:t>Otherwise why else even be here?</a:t>
            </a:r>
          </a:p>
        </p:txBody>
      </p:sp>
      <p:sp>
        <p:nvSpPr>
          <p:cNvPr id="41" name="文本框 40"/>
          <p:cNvSpPr txBox="1"/>
          <p:nvPr/>
        </p:nvSpPr>
        <p:spPr>
          <a:xfrm>
            <a:off x="2029892" y="1601809"/>
            <a:ext cx="532518" cy="1200329"/>
          </a:xfrm>
          <a:prstGeom prst="rect">
            <a:avLst/>
          </a:prstGeom>
          <a:noFill/>
        </p:spPr>
        <p:txBody>
          <a:bodyPr wrap="none" rtlCol="0">
            <a:spAutoFit/>
          </a:bodyPr>
          <a:lstStyle/>
          <a:p>
            <a:r>
              <a:rPr lang="en-US" altLang="zh-CN" sz="7200">
                <a:solidFill>
                  <a:schemeClr val="bg1"/>
                </a:solidFill>
              </a:rPr>
              <a:t>“</a:t>
            </a:r>
            <a:endParaRPr lang="zh-CN" altLang="en-US" sz="7200">
              <a:solidFill>
                <a:schemeClr val="bg1"/>
              </a:solidFill>
            </a:endParaRPr>
          </a:p>
        </p:txBody>
      </p:sp>
      <p:sp>
        <p:nvSpPr>
          <p:cNvPr id="42" name="文本框 41"/>
          <p:cNvSpPr txBox="1"/>
          <p:nvPr/>
        </p:nvSpPr>
        <p:spPr>
          <a:xfrm>
            <a:off x="9364251" y="2833424"/>
            <a:ext cx="532518" cy="1200329"/>
          </a:xfrm>
          <a:prstGeom prst="rect">
            <a:avLst/>
          </a:prstGeom>
          <a:noFill/>
        </p:spPr>
        <p:txBody>
          <a:bodyPr wrap="none" rtlCol="0">
            <a:spAutoFit/>
          </a:bodyPr>
          <a:lstStyle/>
          <a:p>
            <a:r>
              <a:rPr lang="en-US" altLang="zh-CN" sz="7200">
                <a:solidFill>
                  <a:schemeClr val="bg1"/>
                </a:solidFill>
              </a:rPr>
              <a:t>“</a:t>
            </a:r>
            <a:endParaRPr lang="zh-CN" altLang="en-US" sz="7200">
              <a:solidFill>
                <a:schemeClr val="bg1"/>
              </a:solidFill>
            </a:endParaRPr>
          </a:p>
        </p:txBody>
      </p:sp>
      <p:sp>
        <p:nvSpPr>
          <p:cNvPr id="4" name="矩形 3"/>
          <p:cNvSpPr/>
          <p:nvPr/>
        </p:nvSpPr>
        <p:spPr>
          <a:xfrm>
            <a:off x="5498721" y="5595254"/>
            <a:ext cx="1194558" cy="369332"/>
          </a:xfrm>
          <a:prstGeom prst="rect">
            <a:avLst/>
          </a:prstGeom>
          <a:noFill/>
          <a:ln>
            <a:solidFill>
              <a:schemeClr val="bg1"/>
            </a:solidFill>
          </a:ln>
        </p:spPr>
        <p:txBody>
          <a:bodyPr wrap="none">
            <a:spAutoFit/>
          </a:bodyPr>
          <a:lstStyle/>
          <a:p>
            <a:pPr algn="ctr"/>
            <a:r>
              <a:rPr lang="en-US" altLang="zh-CN">
                <a:solidFill>
                  <a:schemeClr val="bg1"/>
                </a:solidFill>
                <a:latin typeface="+mj-lt"/>
              </a:rPr>
              <a:t>Steve Jobs</a:t>
            </a:r>
            <a:endParaRPr lang="zh-CN" altLang="en-US">
              <a:solidFill>
                <a:schemeClr val="bg1"/>
              </a:solidFill>
              <a:latin typeface="+mj-lt"/>
            </a:endParaRPr>
          </a:p>
        </p:txBody>
      </p:sp>
      <p:grpSp>
        <p:nvGrpSpPr>
          <p:cNvPr id="12" name="组合 11"/>
          <p:cNvGrpSpPr/>
          <p:nvPr/>
        </p:nvGrpSpPr>
        <p:grpSpPr>
          <a:xfrm>
            <a:off x="5761870" y="4493120"/>
            <a:ext cx="668260" cy="796465"/>
            <a:chOff x="-1888058" y="2069459"/>
            <a:chExt cx="3467101" cy="4132263"/>
          </a:xfrm>
          <a:solidFill>
            <a:schemeClr val="bg1"/>
          </a:solidFill>
        </p:grpSpPr>
        <p:sp>
          <p:nvSpPr>
            <p:cNvPr id="10" name="Freeform 6"/>
            <p:cNvSpPr>
              <a:spLocks/>
            </p:cNvSpPr>
            <p:nvPr/>
          </p:nvSpPr>
          <p:spPr bwMode="auto">
            <a:xfrm>
              <a:off x="-1888058" y="2956872"/>
              <a:ext cx="3467101" cy="3244850"/>
            </a:xfrm>
            <a:custGeom>
              <a:avLst/>
              <a:gdLst>
                <a:gd name="T0" fmla="*/ 922 w 922"/>
                <a:gd name="T1" fmla="*/ 562 h 863"/>
                <a:gd name="T2" fmla="*/ 888 w 922"/>
                <a:gd name="T3" fmla="*/ 642 h 863"/>
                <a:gd name="T4" fmla="*/ 794 w 922"/>
                <a:gd name="T5" fmla="*/ 785 h 863"/>
                <a:gd name="T6" fmla="*/ 759 w 922"/>
                <a:gd name="T7" fmla="*/ 819 h 863"/>
                <a:gd name="T8" fmla="*/ 627 w 922"/>
                <a:gd name="T9" fmla="*/ 848 h 863"/>
                <a:gd name="T10" fmla="*/ 566 w 922"/>
                <a:gd name="T11" fmla="*/ 828 h 863"/>
                <a:gd name="T12" fmla="*/ 386 w 922"/>
                <a:gd name="T13" fmla="*/ 834 h 863"/>
                <a:gd name="T14" fmla="*/ 317 w 922"/>
                <a:gd name="T15" fmla="*/ 854 h 863"/>
                <a:gd name="T16" fmla="*/ 211 w 922"/>
                <a:gd name="T17" fmla="*/ 822 h 863"/>
                <a:gd name="T18" fmla="*/ 122 w 922"/>
                <a:gd name="T19" fmla="*/ 717 h 863"/>
                <a:gd name="T20" fmla="*/ 17 w 922"/>
                <a:gd name="T21" fmla="*/ 463 h 863"/>
                <a:gd name="T22" fmla="*/ 32 w 922"/>
                <a:gd name="T23" fmla="*/ 198 h 863"/>
                <a:gd name="T24" fmla="*/ 109 w 922"/>
                <a:gd name="T25" fmla="*/ 79 h 863"/>
                <a:gd name="T26" fmla="*/ 301 w 922"/>
                <a:gd name="T27" fmla="*/ 18 h 863"/>
                <a:gd name="T28" fmla="*/ 413 w 922"/>
                <a:gd name="T29" fmla="*/ 45 h 863"/>
                <a:gd name="T30" fmla="*/ 541 w 922"/>
                <a:gd name="T31" fmla="*/ 42 h 863"/>
                <a:gd name="T32" fmla="*/ 639 w 922"/>
                <a:gd name="T33" fmla="*/ 15 h 863"/>
                <a:gd name="T34" fmla="*/ 859 w 922"/>
                <a:gd name="T35" fmla="*/ 86 h 863"/>
                <a:gd name="T36" fmla="*/ 886 w 922"/>
                <a:gd name="T37" fmla="*/ 115 h 863"/>
                <a:gd name="T38" fmla="*/ 888 w 922"/>
                <a:gd name="T39" fmla="*/ 118 h 863"/>
                <a:gd name="T40" fmla="*/ 841 w 922"/>
                <a:gd name="T41" fmla="*/ 164 h 863"/>
                <a:gd name="T42" fmla="*/ 828 w 922"/>
                <a:gd name="T43" fmla="*/ 493 h 863"/>
                <a:gd name="T44" fmla="*/ 922 w 922"/>
                <a:gd name="T45" fmla="*/ 562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22" h="863">
                  <a:moveTo>
                    <a:pt x="922" y="562"/>
                  </a:moveTo>
                  <a:cubicBezTo>
                    <a:pt x="910" y="589"/>
                    <a:pt x="900" y="617"/>
                    <a:pt x="888" y="642"/>
                  </a:cubicBezTo>
                  <a:cubicBezTo>
                    <a:pt x="863" y="694"/>
                    <a:pt x="833" y="742"/>
                    <a:pt x="794" y="785"/>
                  </a:cubicBezTo>
                  <a:cubicBezTo>
                    <a:pt x="784" y="797"/>
                    <a:pt x="771" y="808"/>
                    <a:pt x="759" y="819"/>
                  </a:cubicBezTo>
                  <a:cubicBezTo>
                    <a:pt x="720" y="852"/>
                    <a:pt x="676" y="863"/>
                    <a:pt x="627" y="848"/>
                  </a:cubicBezTo>
                  <a:cubicBezTo>
                    <a:pt x="606" y="841"/>
                    <a:pt x="586" y="836"/>
                    <a:pt x="566" y="828"/>
                  </a:cubicBezTo>
                  <a:cubicBezTo>
                    <a:pt x="505" y="806"/>
                    <a:pt x="445" y="808"/>
                    <a:pt x="386" y="834"/>
                  </a:cubicBezTo>
                  <a:cubicBezTo>
                    <a:pt x="364" y="844"/>
                    <a:pt x="341" y="850"/>
                    <a:pt x="317" y="854"/>
                  </a:cubicBezTo>
                  <a:cubicBezTo>
                    <a:pt x="277" y="862"/>
                    <a:pt x="243" y="846"/>
                    <a:pt x="211" y="822"/>
                  </a:cubicBezTo>
                  <a:cubicBezTo>
                    <a:pt x="174" y="793"/>
                    <a:pt x="147" y="756"/>
                    <a:pt x="122" y="717"/>
                  </a:cubicBezTo>
                  <a:cubicBezTo>
                    <a:pt x="73" y="638"/>
                    <a:pt x="35" y="555"/>
                    <a:pt x="17" y="463"/>
                  </a:cubicBezTo>
                  <a:cubicBezTo>
                    <a:pt x="0" y="373"/>
                    <a:pt x="1" y="285"/>
                    <a:pt x="32" y="198"/>
                  </a:cubicBezTo>
                  <a:cubicBezTo>
                    <a:pt x="48" y="153"/>
                    <a:pt x="74" y="112"/>
                    <a:pt x="109" y="79"/>
                  </a:cubicBezTo>
                  <a:cubicBezTo>
                    <a:pt x="163" y="27"/>
                    <a:pt x="228" y="8"/>
                    <a:pt x="301" y="18"/>
                  </a:cubicBezTo>
                  <a:cubicBezTo>
                    <a:pt x="339" y="24"/>
                    <a:pt x="376" y="34"/>
                    <a:pt x="413" y="45"/>
                  </a:cubicBezTo>
                  <a:cubicBezTo>
                    <a:pt x="457" y="57"/>
                    <a:pt x="499" y="57"/>
                    <a:pt x="541" y="42"/>
                  </a:cubicBezTo>
                  <a:cubicBezTo>
                    <a:pt x="573" y="31"/>
                    <a:pt x="606" y="21"/>
                    <a:pt x="639" y="15"/>
                  </a:cubicBezTo>
                  <a:cubicBezTo>
                    <a:pt x="724" y="0"/>
                    <a:pt x="798" y="24"/>
                    <a:pt x="859" y="86"/>
                  </a:cubicBezTo>
                  <a:cubicBezTo>
                    <a:pt x="869" y="95"/>
                    <a:pt x="877" y="105"/>
                    <a:pt x="886" y="115"/>
                  </a:cubicBezTo>
                  <a:cubicBezTo>
                    <a:pt x="887" y="116"/>
                    <a:pt x="888" y="117"/>
                    <a:pt x="888" y="118"/>
                  </a:cubicBezTo>
                  <a:cubicBezTo>
                    <a:pt x="872" y="134"/>
                    <a:pt x="857" y="149"/>
                    <a:pt x="841" y="164"/>
                  </a:cubicBezTo>
                  <a:cubicBezTo>
                    <a:pt x="747" y="259"/>
                    <a:pt x="754" y="402"/>
                    <a:pt x="828" y="493"/>
                  </a:cubicBezTo>
                  <a:cubicBezTo>
                    <a:pt x="852" y="524"/>
                    <a:pt x="881" y="549"/>
                    <a:pt x="922" y="5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7"/>
            <p:cNvSpPr>
              <a:spLocks/>
            </p:cNvSpPr>
            <p:nvPr/>
          </p:nvSpPr>
          <p:spPr bwMode="auto">
            <a:xfrm>
              <a:off x="-173558" y="2069459"/>
              <a:ext cx="827088" cy="996950"/>
            </a:xfrm>
            <a:custGeom>
              <a:avLst/>
              <a:gdLst>
                <a:gd name="T0" fmla="*/ 214 w 220"/>
                <a:gd name="T1" fmla="*/ 0 h 265"/>
                <a:gd name="T2" fmla="*/ 216 w 220"/>
                <a:gd name="T3" fmla="*/ 55 h 265"/>
                <a:gd name="T4" fmla="*/ 106 w 220"/>
                <a:gd name="T5" fmla="*/ 234 h 265"/>
                <a:gd name="T6" fmla="*/ 22 w 220"/>
                <a:gd name="T7" fmla="*/ 263 h 265"/>
                <a:gd name="T8" fmla="*/ 0 w 220"/>
                <a:gd name="T9" fmla="*/ 265 h 265"/>
                <a:gd name="T10" fmla="*/ 214 w 220"/>
                <a:gd name="T11" fmla="*/ 0 h 265"/>
              </a:gdLst>
              <a:ahLst/>
              <a:cxnLst>
                <a:cxn ang="0">
                  <a:pos x="T0" y="T1"/>
                </a:cxn>
                <a:cxn ang="0">
                  <a:pos x="T2" y="T3"/>
                </a:cxn>
                <a:cxn ang="0">
                  <a:pos x="T4" y="T5"/>
                </a:cxn>
                <a:cxn ang="0">
                  <a:pos x="T6" y="T7"/>
                </a:cxn>
                <a:cxn ang="0">
                  <a:pos x="T8" y="T9"/>
                </a:cxn>
                <a:cxn ang="0">
                  <a:pos x="T10" y="T11"/>
                </a:cxn>
              </a:cxnLst>
              <a:rect l="0" t="0" r="r" b="b"/>
              <a:pathLst>
                <a:path w="220" h="265">
                  <a:moveTo>
                    <a:pt x="214" y="0"/>
                  </a:moveTo>
                  <a:cubicBezTo>
                    <a:pt x="220" y="19"/>
                    <a:pt x="218" y="37"/>
                    <a:pt x="216" y="55"/>
                  </a:cubicBezTo>
                  <a:cubicBezTo>
                    <a:pt x="203" y="129"/>
                    <a:pt x="167" y="189"/>
                    <a:pt x="106" y="234"/>
                  </a:cubicBezTo>
                  <a:cubicBezTo>
                    <a:pt x="81" y="252"/>
                    <a:pt x="52" y="260"/>
                    <a:pt x="22" y="263"/>
                  </a:cubicBezTo>
                  <a:cubicBezTo>
                    <a:pt x="14" y="264"/>
                    <a:pt x="7" y="264"/>
                    <a:pt x="0" y="265"/>
                  </a:cubicBezTo>
                  <a:cubicBezTo>
                    <a:pt x="0" y="135"/>
                    <a:pt x="66" y="29"/>
                    <a:pt x="2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43" name="组合 42"/>
          <p:cNvGrpSpPr/>
          <p:nvPr/>
        </p:nvGrpSpPr>
        <p:grpSpPr>
          <a:xfrm rot="2700000">
            <a:off x="5737458" y="-423623"/>
            <a:ext cx="717085" cy="760155"/>
            <a:chOff x="700314" y="653005"/>
            <a:chExt cx="573314" cy="574840"/>
          </a:xfrm>
        </p:grpSpPr>
        <p:cxnSp>
          <p:nvCxnSpPr>
            <p:cNvPr id="44" name="直接连接符 43"/>
            <p:cNvCxnSpPr/>
            <p:nvPr/>
          </p:nvCxnSpPr>
          <p:spPr>
            <a:xfrm>
              <a:off x="700314" y="1227845"/>
              <a:ext cx="573314" cy="0"/>
            </a:xfrm>
            <a:prstGeom prst="line">
              <a:avLst/>
            </a:prstGeom>
            <a:ln>
              <a:solidFill>
                <a:srgbClr val="2E72F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rot="16200000">
              <a:off x="986971" y="939662"/>
              <a:ext cx="573314" cy="0"/>
            </a:xfrm>
            <a:prstGeom prst="line">
              <a:avLst/>
            </a:prstGeom>
            <a:ln>
              <a:solidFill>
                <a:srgbClr val="2E72F1"/>
              </a:solidFill>
              <a:head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36770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3"/>
          <p:cNvSpPr txBox="1"/>
          <p:nvPr/>
        </p:nvSpPr>
        <p:spPr>
          <a:xfrm>
            <a:off x="4399288" y="414537"/>
            <a:ext cx="3393429" cy="584775"/>
          </a:xfrm>
          <a:prstGeom prst="rect">
            <a:avLst/>
          </a:prstGeom>
          <a:noFill/>
        </p:spPr>
        <p:txBody>
          <a:bodyPr wrap="none" rtlCol="0">
            <a:spAutoFit/>
          </a:bodyPr>
          <a:lstStyle/>
          <a:p>
            <a:pPr algn="ctr"/>
            <a:r>
              <a:rPr lang="en-US" sz="3200" b="1">
                <a:solidFill>
                  <a:srgbClr val="2E72F1"/>
                </a:solidFill>
                <a:ea typeface="Open Sans Light" panose="020B0306030504020204" pitchFamily="34" charset="0"/>
                <a:cs typeface="Open Sans Light" panose="020B0306030504020204" pitchFamily="34" charset="0"/>
              </a:rPr>
              <a:t>S</a:t>
            </a:r>
            <a:r>
              <a:rPr lang="en-US" altLang="zh-CN" sz="3200" b="1">
                <a:solidFill>
                  <a:srgbClr val="2E72F1"/>
                </a:solidFill>
                <a:ea typeface="Open Sans Light" panose="020B0306030504020204" pitchFamily="34" charset="0"/>
                <a:cs typeface="Open Sans Light" panose="020B0306030504020204" pitchFamily="34" charset="0"/>
              </a:rPr>
              <a:t>mile</a:t>
            </a:r>
            <a:r>
              <a:rPr lang="en-US" altLang="zh-CN" sz="3200">
                <a:solidFill>
                  <a:schemeClr val="tx1">
                    <a:lumMod val="85000"/>
                    <a:lumOff val="15000"/>
                  </a:schemeClr>
                </a:solidFill>
                <a:ea typeface="Open Sans Light" panose="020B0306030504020204" pitchFamily="34" charset="0"/>
                <a:cs typeface="Open Sans Light" panose="020B0306030504020204" pitchFamily="34" charset="0"/>
              </a:rPr>
              <a:t> PowerPoint</a:t>
            </a:r>
            <a:endParaRPr lang="id-ID" sz="3200" dirty="0">
              <a:solidFill>
                <a:schemeClr val="tx1">
                  <a:lumMod val="85000"/>
                  <a:lumOff val="15000"/>
                </a:schemeClr>
              </a:solidFill>
              <a:ea typeface="Open Sans Light" panose="020B0306030504020204" pitchFamily="34" charset="0"/>
              <a:cs typeface="Open Sans Light" panose="020B0306030504020204" pitchFamily="34" charset="0"/>
            </a:endParaRPr>
          </a:p>
        </p:txBody>
      </p:sp>
      <p:sp>
        <p:nvSpPr>
          <p:cNvPr id="2" name="灯片编号占位符 1"/>
          <p:cNvSpPr>
            <a:spLocks noGrp="1"/>
          </p:cNvSpPr>
          <p:nvPr>
            <p:ph type="sldNum" sz="quarter" idx="4"/>
          </p:nvPr>
        </p:nvSpPr>
        <p:spPr/>
        <p:txBody>
          <a:bodyPr/>
          <a:lstStyle/>
          <a:p>
            <a:fld id="{1F5CC37B-1831-43FE-9A12-B1B87707C083}" type="slidenum">
              <a:rPr lang="zh-CN" altLang="en-US" smtClean="0"/>
              <a:pPr/>
              <a:t>19</a:t>
            </a:fld>
            <a:endParaRPr lang="zh-CN" altLang="en-US"/>
          </a:p>
        </p:txBody>
      </p:sp>
      <p:grpSp>
        <p:nvGrpSpPr>
          <p:cNvPr id="15" name="组合 14"/>
          <p:cNvGrpSpPr/>
          <p:nvPr/>
        </p:nvGrpSpPr>
        <p:grpSpPr>
          <a:xfrm>
            <a:off x="0" y="2245088"/>
            <a:ext cx="12192000" cy="3836401"/>
            <a:chOff x="0" y="2012858"/>
            <a:chExt cx="12192000" cy="3836401"/>
          </a:xfrm>
        </p:grpSpPr>
        <p:sp>
          <p:nvSpPr>
            <p:cNvPr id="5" name="矩形 4"/>
            <p:cNvSpPr/>
            <p:nvPr/>
          </p:nvSpPr>
          <p:spPr>
            <a:xfrm>
              <a:off x="0" y="5326743"/>
              <a:ext cx="3889828" cy="522514"/>
            </a:xfrm>
            <a:prstGeom prst="rect">
              <a:avLst/>
            </a:prstGeom>
            <a:solidFill>
              <a:srgbClr val="2E72F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8" name="矩形 57"/>
            <p:cNvSpPr/>
            <p:nvPr/>
          </p:nvSpPr>
          <p:spPr>
            <a:xfrm>
              <a:off x="8302172" y="2012858"/>
              <a:ext cx="3889828" cy="522514"/>
            </a:xfrm>
            <a:prstGeom prst="rect">
              <a:avLst/>
            </a:prstGeom>
            <a:solidFill>
              <a:srgbClr val="2E72F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0" name="矩形 49"/>
            <p:cNvSpPr/>
            <p:nvPr/>
          </p:nvSpPr>
          <p:spPr>
            <a:xfrm>
              <a:off x="3367314" y="4222116"/>
              <a:ext cx="2989943" cy="522514"/>
            </a:xfrm>
            <a:prstGeom prst="rect">
              <a:avLst/>
            </a:prstGeom>
            <a:solidFill>
              <a:srgbClr val="2E72F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4" name="矩形 53"/>
            <p:cNvSpPr/>
            <p:nvPr/>
          </p:nvSpPr>
          <p:spPr>
            <a:xfrm>
              <a:off x="5834743" y="3117487"/>
              <a:ext cx="2989943" cy="522514"/>
            </a:xfrm>
            <a:prstGeom prst="rect">
              <a:avLst/>
            </a:prstGeom>
            <a:solidFill>
              <a:srgbClr val="2E72F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9" name="矩形 58"/>
            <p:cNvSpPr/>
            <p:nvPr/>
          </p:nvSpPr>
          <p:spPr>
            <a:xfrm rot="5400000">
              <a:off x="7749859" y="2565174"/>
              <a:ext cx="1627140" cy="522514"/>
            </a:xfrm>
            <a:prstGeom prst="rect">
              <a:avLst/>
            </a:prstGeom>
            <a:solidFill>
              <a:srgbClr val="2E72F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4" name="组合 13"/>
            <p:cNvGrpSpPr/>
            <p:nvPr/>
          </p:nvGrpSpPr>
          <p:grpSpPr>
            <a:xfrm>
              <a:off x="3367312" y="4222116"/>
              <a:ext cx="522515" cy="1627143"/>
              <a:chOff x="3367312" y="4222116"/>
              <a:chExt cx="522515" cy="1627143"/>
            </a:xfrm>
          </p:grpSpPr>
          <p:sp>
            <p:nvSpPr>
              <p:cNvPr id="51" name="矩形 50"/>
              <p:cNvSpPr/>
              <p:nvPr/>
            </p:nvSpPr>
            <p:spPr>
              <a:xfrm rot="5400000">
                <a:off x="2814999" y="4774432"/>
                <a:ext cx="1627140" cy="52251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直角三角形 12"/>
              <p:cNvSpPr/>
              <p:nvPr/>
            </p:nvSpPr>
            <p:spPr>
              <a:xfrm>
                <a:off x="3367314" y="5326740"/>
                <a:ext cx="522513" cy="522513"/>
              </a:xfrm>
              <a:prstGeom prst="rtTriangle">
                <a:avLst/>
              </a:prstGeom>
              <a:solidFill>
                <a:srgbClr val="2E72F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1" name="直角三角形 60"/>
              <p:cNvSpPr/>
              <p:nvPr/>
            </p:nvSpPr>
            <p:spPr>
              <a:xfrm rot="10800000">
                <a:off x="3367313" y="4222116"/>
                <a:ext cx="522513" cy="522513"/>
              </a:xfrm>
              <a:prstGeom prst="rtTriangle">
                <a:avLst/>
              </a:prstGeom>
              <a:solidFill>
                <a:srgbClr val="2E72F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62" name="组合 61"/>
            <p:cNvGrpSpPr/>
            <p:nvPr/>
          </p:nvGrpSpPr>
          <p:grpSpPr>
            <a:xfrm>
              <a:off x="5834743" y="3117487"/>
              <a:ext cx="522515" cy="1627143"/>
              <a:chOff x="3367312" y="4222116"/>
              <a:chExt cx="522515" cy="1627143"/>
            </a:xfrm>
          </p:grpSpPr>
          <p:sp>
            <p:nvSpPr>
              <p:cNvPr id="63" name="矩形 62"/>
              <p:cNvSpPr/>
              <p:nvPr/>
            </p:nvSpPr>
            <p:spPr>
              <a:xfrm rot="5400000">
                <a:off x="2814999" y="4774432"/>
                <a:ext cx="1627140" cy="52251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5" name="直角三角形 64"/>
              <p:cNvSpPr/>
              <p:nvPr/>
            </p:nvSpPr>
            <p:spPr>
              <a:xfrm>
                <a:off x="3367314" y="5326740"/>
                <a:ext cx="522513" cy="522513"/>
              </a:xfrm>
              <a:prstGeom prst="rtTriangle">
                <a:avLst/>
              </a:prstGeom>
              <a:solidFill>
                <a:srgbClr val="2E72F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6" name="直角三角形 65"/>
              <p:cNvSpPr/>
              <p:nvPr/>
            </p:nvSpPr>
            <p:spPr>
              <a:xfrm rot="10800000">
                <a:off x="3367313" y="4222116"/>
                <a:ext cx="522513" cy="522513"/>
              </a:xfrm>
              <a:prstGeom prst="rtTriangle">
                <a:avLst/>
              </a:prstGeom>
              <a:solidFill>
                <a:srgbClr val="2E72F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73" name="组合 72"/>
            <p:cNvGrpSpPr/>
            <p:nvPr/>
          </p:nvGrpSpPr>
          <p:grpSpPr>
            <a:xfrm>
              <a:off x="8302172" y="2012859"/>
              <a:ext cx="522515" cy="1627143"/>
              <a:chOff x="3367312" y="4222116"/>
              <a:chExt cx="522515" cy="1627143"/>
            </a:xfrm>
          </p:grpSpPr>
          <p:sp>
            <p:nvSpPr>
              <p:cNvPr id="74" name="矩形 73"/>
              <p:cNvSpPr/>
              <p:nvPr/>
            </p:nvSpPr>
            <p:spPr>
              <a:xfrm rot="5400000">
                <a:off x="2814999" y="4774432"/>
                <a:ext cx="1627140" cy="52251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5" name="直角三角形 74"/>
              <p:cNvSpPr/>
              <p:nvPr/>
            </p:nvSpPr>
            <p:spPr>
              <a:xfrm>
                <a:off x="3367314" y="5326740"/>
                <a:ext cx="522513" cy="522513"/>
              </a:xfrm>
              <a:prstGeom prst="rtTriangle">
                <a:avLst/>
              </a:prstGeom>
              <a:solidFill>
                <a:srgbClr val="2E72F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6" name="直角三角形 75"/>
              <p:cNvSpPr/>
              <p:nvPr/>
            </p:nvSpPr>
            <p:spPr>
              <a:xfrm rot="10800000">
                <a:off x="3367313" y="4222116"/>
                <a:ext cx="522513" cy="522513"/>
              </a:xfrm>
              <a:prstGeom prst="rtTriangle">
                <a:avLst/>
              </a:prstGeom>
              <a:solidFill>
                <a:srgbClr val="2E72F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sp>
        <p:nvSpPr>
          <p:cNvPr id="77" name="矩形 76"/>
          <p:cNvSpPr/>
          <p:nvPr/>
        </p:nvSpPr>
        <p:spPr>
          <a:xfrm>
            <a:off x="742921" y="4353356"/>
            <a:ext cx="2188551" cy="949491"/>
          </a:xfrm>
          <a:prstGeom prst="rect">
            <a:avLst/>
          </a:prstGeom>
        </p:spPr>
        <p:txBody>
          <a:bodyPr wrap="square">
            <a:spAutoFit/>
          </a:bodyPr>
          <a:lstStyle/>
          <a:p>
            <a:pPr>
              <a:lnSpc>
                <a:spcPct val="130000"/>
              </a:lnSpc>
              <a:spcBef>
                <a:spcPts val="600"/>
              </a:spcBef>
            </a:pPr>
            <a:r>
              <a:rPr lang="en-US" altLang="zh-CN" sz="1100">
                <a:solidFill>
                  <a:schemeClr val="tx1">
                    <a:lumMod val="85000"/>
                    <a:lumOff val="15000"/>
                  </a:schemeClr>
                </a:solidFill>
              </a:rPr>
              <a:t>consectetur adipisicing elit, sed eiusmod tempor incididunt ut labore et dolore magna aliqua.  enim ad minim veniam.</a:t>
            </a:r>
          </a:p>
        </p:txBody>
      </p:sp>
      <p:sp>
        <p:nvSpPr>
          <p:cNvPr id="78" name="矩形 77"/>
          <p:cNvSpPr/>
          <p:nvPr/>
        </p:nvSpPr>
        <p:spPr>
          <a:xfrm>
            <a:off x="742921" y="3872226"/>
            <a:ext cx="2188551" cy="400110"/>
          </a:xfrm>
          <a:prstGeom prst="rect">
            <a:avLst/>
          </a:prstGeom>
        </p:spPr>
        <p:txBody>
          <a:bodyPr wrap="square">
            <a:spAutoFit/>
          </a:bodyPr>
          <a:lstStyle/>
          <a:p>
            <a:pPr>
              <a:spcBef>
                <a:spcPts val="600"/>
              </a:spcBef>
            </a:pPr>
            <a:r>
              <a:rPr lang="en-US" altLang="zh-CN" sz="2000" b="1">
                <a:solidFill>
                  <a:schemeClr val="tx1">
                    <a:lumMod val="85000"/>
                    <a:lumOff val="15000"/>
                  </a:schemeClr>
                </a:solidFill>
              </a:rPr>
              <a:t>KEY WORD</a:t>
            </a:r>
          </a:p>
        </p:txBody>
      </p:sp>
      <p:sp>
        <p:nvSpPr>
          <p:cNvPr id="79" name="矩形 78"/>
          <p:cNvSpPr/>
          <p:nvPr/>
        </p:nvSpPr>
        <p:spPr>
          <a:xfrm>
            <a:off x="742920" y="2856561"/>
            <a:ext cx="2188551" cy="1015663"/>
          </a:xfrm>
          <a:prstGeom prst="rect">
            <a:avLst/>
          </a:prstGeom>
        </p:spPr>
        <p:txBody>
          <a:bodyPr wrap="square">
            <a:spAutoFit/>
          </a:bodyPr>
          <a:lstStyle/>
          <a:p>
            <a:pPr>
              <a:spcBef>
                <a:spcPts val="600"/>
              </a:spcBef>
            </a:pPr>
            <a:r>
              <a:rPr lang="en-US" altLang="zh-CN" sz="6000">
                <a:solidFill>
                  <a:schemeClr val="bg1">
                    <a:lumMod val="65000"/>
                  </a:schemeClr>
                </a:solidFill>
              </a:rPr>
              <a:t>56%</a:t>
            </a:r>
          </a:p>
        </p:txBody>
      </p:sp>
      <p:sp>
        <p:nvSpPr>
          <p:cNvPr id="80" name="矩形 79"/>
          <p:cNvSpPr/>
          <p:nvPr/>
        </p:nvSpPr>
        <p:spPr>
          <a:xfrm>
            <a:off x="9260263" y="4436587"/>
            <a:ext cx="2188551" cy="949491"/>
          </a:xfrm>
          <a:prstGeom prst="rect">
            <a:avLst/>
          </a:prstGeom>
        </p:spPr>
        <p:txBody>
          <a:bodyPr wrap="square">
            <a:spAutoFit/>
          </a:bodyPr>
          <a:lstStyle/>
          <a:p>
            <a:pPr>
              <a:lnSpc>
                <a:spcPct val="130000"/>
              </a:lnSpc>
              <a:spcBef>
                <a:spcPts val="600"/>
              </a:spcBef>
            </a:pPr>
            <a:r>
              <a:rPr lang="en-US" altLang="zh-CN" sz="1100">
                <a:solidFill>
                  <a:schemeClr val="tx1">
                    <a:lumMod val="85000"/>
                    <a:lumOff val="15000"/>
                  </a:schemeClr>
                </a:solidFill>
              </a:rPr>
              <a:t>consectetur adipisicing elit, sed eiusmod tempor incididunt ut labore et dolore magna aliqua.  enim ad minim veniam.</a:t>
            </a:r>
          </a:p>
        </p:txBody>
      </p:sp>
      <p:sp>
        <p:nvSpPr>
          <p:cNvPr id="81" name="矩形 80"/>
          <p:cNvSpPr/>
          <p:nvPr/>
        </p:nvSpPr>
        <p:spPr>
          <a:xfrm>
            <a:off x="9260263" y="3955457"/>
            <a:ext cx="2188551" cy="400110"/>
          </a:xfrm>
          <a:prstGeom prst="rect">
            <a:avLst/>
          </a:prstGeom>
        </p:spPr>
        <p:txBody>
          <a:bodyPr wrap="square">
            <a:spAutoFit/>
          </a:bodyPr>
          <a:lstStyle/>
          <a:p>
            <a:pPr>
              <a:spcBef>
                <a:spcPts val="600"/>
              </a:spcBef>
            </a:pPr>
            <a:r>
              <a:rPr lang="en-US" altLang="zh-CN" sz="2000" b="1">
                <a:solidFill>
                  <a:schemeClr val="tx1">
                    <a:lumMod val="85000"/>
                    <a:lumOff val="15000"/>
                  </a:schemeClr>
                </a:solidFill>
              </a:rPr>
              <a:t>KEY WORD</a:t>
            </a:r>
          </a:p>
        </p:txBody>
      </p:sp>
      <p:sp>
        <p:nvSpPr>
          <p:cNvPr id="82" name="矩形 81"/>
          <p:cNvSpPr/>
          <p:nvPr/>
        </p:nvSpPr>
        <p:spPr>
          <a:xfrm>
            <a:off x="9260262" y="2939792"/>
            <a:ext cx="2188551" cy="1015663"/>
          </a:xfrm>
          <a:prstGeom prst="rect">
            <a:avLst/>
          </a:prstGeom>
        </p:spPr>
        <p:txBody>
          <a:bodyPr wrap="square">
            <a:spAutoFit/>
          </a:bodyPr>
          <a:lstStyle/>
          <a:p>
            <a:pPr>
              <a:spcBef>
                <a:spcPts val="600"/>
              </a:spcBef>
            </a:pPr>
            <a:r>
              <a:rPr lang="en-US" altLang="zh-CN" sz="6000">
                <a:solidFill>
                  <a:schemeClr val="bg1">
                    <a:lumMod val="65000"/>
                  </a:schemeClr>
                </a:solidFill>
              </a:rPr>
              <a:t>95%</a:t>
            </a:r>
          </a:p>
        </p:txBody>
      </p:sp>
      <p:sp>
        <p:nvSpPr>
          <p:cNvPr id="83" name="矩形 82"/>
          <p:cNvSpPr/>
          <p:nvPr/>
        </p:nvSpPr>
        <p:spPr>
          <a:xfrm>
            <a:off x="3362993" y="3295518"/>
            <a:ext cx="2188551" cy="949491"/>
          </a:xfrm>
          <a:prstGeom prst="rect">
            <a:avLst/>
          </a:prstGeom>
        </p:spPr>
        <p:txBody>
          <a:bodyPr wrap="square">
            <a:spAutoFit/>
          </a:bodyPr>
          <a:lstStyle/>
          <a:p>
            <a:pPr>
              <a:lnSpc>
                <a:spcPct val="130000"/>
              </a:lnSpc>
              <a:spcBef>
                <a:spcPts val="600"/>
              </a:spcBef>
            </a:pPr>
            <a:r>
              <a:rPr lang="en-US" altLang="zh-CN" sz="1100">
                <a:solidFill>
                  <a:schemeClr val="tx1">
                    <a:lumMod val="85000"/>
                    <a:lumOff val="15000"/>
                  </a:schemeClr>
                </a:solidFill>
              </a:rPr>
              <a:t>consectetur adipisicing elit, sed eiusmod tempor incididunt ut labore et dolore magna aliqua.  enim ad minim veniam.</a:t>
            </a:r>
          </a:p>
        </p:txBody>
      </p:sp>
      <p:sp>
        <p:nvSpPr>
          <p:cNvPr id="84" name="矩形 83"/>
          <p:cNvSpPr/>
          <p:nvPr/>
        </p:nvSpPr>
        <p:spPr>
          <a:xfrm>
            <a:off x="3362993" y="2814388"/>
            <a:ext cx="2188551" cy="400110"/>
          </a:xfrm>
          <a:prstGeom prst="rect">
            <a:avLst/>
          </a:prstGeom>
        </p:spPr>
        <p:txBody>
          <a:bodyPr wrap="square">
            <a:spAutoFit/>
          </a:bodyPr>
          <a:lstStyle/>
          <a:p>
            <a:pPr>
              <a:spcBef>
                <a:spcPts val="600"/>
              </a:spcBef>
            </a:pPr>
            <a:r>
              <a:rPr lang="en-US" altLang="zh-CN" sz="2000" b="1">
                <a:solidFill>
                  <a:schemeClr val="tx1">
                    <a:lumMod val="85000"/>
                    <a:lumOff val="15000"/>
                  </a:schemeClr>
                </a:solidFill>
              </a:rPr>
              <a:t>KEY WORD</a:t>
            </a:r>
          </a:p>
        </p:txBody>
      </p:sp>
      <p:sp>
        <p:nvSpPr>
          <p:cNvPr id="85" name="矩形 84"/>
          <p:cNvSpPr/>
          <p:nvPr/>
        </p:nvSpPr>
        <p:spPr>
          <a:xfrm>
            <a:off x="5983066" y="2237680"/>
            <a:ext cx="2188551" cy="949491"/>
          </a:xfrm>
          <a:prstGeom prst="rect">
            <a:avLst/>
          </a:prstGeom>
        </p:spPr>
        <p:txBody>
          <a:bodyPr wrap="square">
            <a:spAutoFit/>
          </a:bodyPr>
          <a:lstStyle/>
          <a:p>
            <a:pPr>
              <a:lnSpc>
                <a:spcPct val="130000"/>
              </a:lnSpc>
              <a:spcBef>
                <a:spcPts val="600"/>
              </a:spcBef>
            </a:pPr>
            <a:r>
              <a:rPr lang="en-US" altLang="zh-CN" sz="1100">
                <a:solidFill>
                  <a:schemeClr val="tx1">
                    <a:lumMod val="85000"/>
                    <a:lumOff val="15000"/>
                  </a:schemeClr>
                </a:solidFill>
              </a:rPr>
              <a:t>consectetur adipisicing elit, sed eiusmod tempor incididunt ut labore et dolore magna aliqua.  enim ad minim veniam.</a:t>
            </a:r>
          </a:p>
        </p:txBody>
      </p:sp>
      <p:sp>
        <p:nvSpPr>
          <p:cNvPr id="86" name="矩形 85"/>
          <p:cNvSpPr/>
          <p:nvPr/>
        </p:nvSpPr>
        <p:spPr>
          <a:xfrm>
            <a:off x="5983066" y="1756550"/>
            <a:ext cx="2188551" cy="400110"/>
          </a:xfrm>
          <a:prstGeom prst="rect">
            <a:avLst/>
          </a:prstGeom>
        </p:spPr>
        <p:txBody>
          <a:bodyPr wrap="square">
            <a:spAutoFit/>
          </a:bodyPr>
          <a:lstStyle/>
          <a:p>
            <a:pPr>
              <a:spcBef>
                <a:spcPts val="600"/>
              </a:spcBef>
            </a:pPr>
            <a:r>
              <a:rPr lang="en-US" altLang="zh-CN" sz="2000" b="1">
                <a:solidFill>
                  <a:schemeClr val="tx1">
                    <a:lumMod val="85000"/>
                    <a:lumOff val="15000"/>
                  </a:schemeClr>
                </a:solidFill>
              </a:rPr>
              <a:t>KEY WORD</a:t>
            </a:r>
          </a:p>
        </p:txBody>
      </p:sp>
    </p:spTree>
    <p:extLst>
      <p:ext uri="{BB962C8B-B14F-4D97-AF65-F5344CB8AC3E}">
        <p14:creationId xmlns:p14="http://schemas.microsoft.com/office/powerpoint/2010/main" val="202457163"/>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8858250" y="0"/>
            <a:ext cx="3333750" cy="6858000"/>
          </a:xfrm>
          <a:prstGeom prst="rect">
            <a:avLst/>
          </a:prstGeom>
          <a:solidFill>
            <a:srgbClr val="2E7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6923314" y="624114"/>
            <a:ext cx="5266501" cy="6233886"/>
          </a:xfrm>
          <a:custGeom>
            <a:avLst/>
            <a:gdLst>
              <a:gd name="connsiteX0" fmla="*/ 0 w 5266501"/>
              <a:gd name="connsiteY0" fmla="*/ 0 h 6233886"/>
              <a:gd name="connsiteX1" fmla="*/ 3889831 w 5266501"/>
              <a:gd name="connsiteY1" fmla="*/ 0 h 6233886"/>
              <a:gd name="connsiteX2" fmla="*/ 5266501 w 5266501"/>
              <a:gd name="connsiteY2" fmla="*/ 723720 h 6233886"/>
              <a:gd name="connsiteX3" fmla="*/ 5266501 w 5266501"/>
              <a:gd name="connsiteY3" fmla="*/ 6233886 h 6233886"/>
              <a:gd name="connsiteX4" fmla="*/ 0 w 5266501"/>
              <a:gd name="connsiteY4" fmla="*/ 6233886 h 6233886"/>
              <a:gd name="connsiteX5" fmla="*/ 0 w 5266501"/>
              <a:gd name="connsiteY5" fmla="*/ 6233885 h 6233886"/>
              <a:gd name="connsiteX6" fmla="*/ 1103086 w 5266501"/>
              <a:gd name="connsiteY6" fmla="*/ 6233885 h 6233886"/>
              <a:gd name="connsiteX7" fmla="*/ 0 w 5266501"/>
              <a:gd name="connsiteY7" fmla="*/ 5653989 h 623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6501" h="6233886">
                <a:moveTo>
                  <a:pt x="0" y="0"/>
                </a:moveTo>
                <a:lnTo>
                  <a:pt x="3889831" y="0"/>
                </a:lnTo>
                <a:lnTo>
                  <a:pt x="5266501" y="723720"/>
                </a:lnTo>
                <a:lnTo>
                  <a:pt x="5266501" y="6233886"/>
                </a:lnTo>
                <a:lnTo>
                  <a:pt x="0" y="6233886"/>
                </a:lnTo>
                <a:lnTo>
                  <a:pt x="0" y="6233885"/>
                </a:lnTo>
                <a:lnTo>
                  <a:pt x="1103086" y="6233885"/>
                </a:lnTo>
                <a:lnTo>
                  <a:pt x="0" y="5653989"/>
                </a:lnTo>
                <a:close/>
              </a:path>
            </a:pathLst>
          </a:custGeom>
          <a:gradFill>
            <a:gsLst>
              <a:gs pos="100000">
                <a:schemeClr val="tx1"/>
              </a:gs>
              <a:gs pos="0">
                <a:schemeClr val="tx1">
                  <a:alpha val="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Picture 2"/>
          <p:cNvPicPr>
            <a:picLocks noChangeAspect="1"/>
          </p:cNvPicPr>
          <p:nvPr/>
        </p:nvPicPr>
        <p:blipFill>
          <a:blip r:embed="rId3"/>
          <a:stretch>
            <a:fillRect/>
          </a:stretch>
        </p:blipFill>
        <p:spPr>
          <a:xfrm rot="16200000">
            <a:off x="5856290" y="1282175"/>
            <a:ext cx="6055482" cy="4293650"/>
          </a:xfrm>
          <a:prstGeom prst="rect">
            <a:avLst/>
          </a:prstGeom>
          <a:effectLst>
            <a:outerShdw blurRad="190500" dist="63500" dir="2700000" algn="tl" rotWithShape="0">
              <a:prstClr val="black">
                <a:alpha val="40000"/>
              </a:prstClr>
            </a:outerShdw>
          </a:effectLst>
        </p:spPr>
      </p:pic>
      <p:sp>
        <p:nvSpPr>
          <p:cNvPr id="8" name="矩形 7"/>
          <p:cNvSpPr/>
          <p:nvPr/>
        </p:nvSpPr>
        <p:spPr>
          <a:xfrm>
            <a:off x="1178980" y="4104680"/>
            <a:ext cx="4993221" cy="572464"/>
          </a:xfrm>
          <a:prstGeom prst="rect">
            <a:avLst/>
          </a:prstGeom>
        </p:spPr>
        <p:txBody>
          <a:bodyPr wrap="square">
            <a:spAutoFit/>
          </a:bodyPr>
          <a:lstStyle/>
          <a:p>
            <a:pPr>
              <a:lnSpc>
                <a:spcPct val="130000"/>
              </a:lnSpc>
              <a:spcBef>
                <a:spcPts val="600"/>
              </a:spcBef>
            </a:pPr>
            <a:r>
              <a:rPr lang="en-US" altLang="zh-CN" sz="1200">
                <a:solidFill>
                  <a:schemeClr val="bg1"/>
                </a:solidFill>
              </a:rPr>
              <a:t>Lorem Ipsum Dolor Sit Er Elit Lamet, Consectetaur Cillium Adipisicing Pecu, Sed Do Eiusmod Tempor Incididunt Ut Labore Et Dolore</a:t>
            </a:r>
            <a:endParaRPr lang="zh-CN" altLang="en-US" sz="1200">
              <a:solidFill>
                <a:schemeClr val="bg1"/>
              </a:solidFill>
            </a:endParaRPr>
          </a:p>
        </p:txBody>
      </p:sp>
      <p:sp>
        <p:nvSpPr>
          <p:cNvPr id="9" name="TextBox 53"/>
          <p:cNvSpPr txBox="1"/>
          <p:nvPr/>
        </p:nvSpPr>
        <p:spPr>
          <a:xfrm>
            <a:off x="1178981" y="2300510"/>
            <a:ext cx="4993220" cy="1754326"/>
          </a:xfrm>
          <a:prstGeom prst="rect">
            <a:avLst/>
          </a:prstGeom>
          <a:noFill/>
          <a:effectLst/>
        </p:spPr>
        <p:txBody>
          <a:bodyPr wrap="square" rtlCol="0">
            <a:spAutoFit/>
          </a:bodyPr>
          <a:lstStyle/>
          <a:p>
            <a:r>
              <a:rPr lang="zh-CN" altLang="en-US" sz="5400">
                <a:solidFill>
                  <a:schemeClr val="bg1"/>
                </a:solidFill>
                <a:latin typeface="+mj-ea"/>
                <a:ea typeface="+mj-ea"/>
              </a:rPr>
              <a:t>我们的征程</a:t>
            </a:r>
            <a:endParaRPr lang="en-US" altLang="zh-CN" sz="5400">
              <a:solidFill>
                <a:schemeClr val="bg1"/>
              </a:solidFill>
              <a:latin typeface="+mj-ea"/>
              <a:ea typeface="+mj-ea"/>
            </a:endParaRPr>
          </a:p>
          <a:p>
            <a:r>
              <a:rPr lang="zh-CN" altLang="en-US" sz="5400">
                <a:solidFill>
                  <a:schemeClr val="bg1"/>
                </a:solidFill>
                <a:latin typeface="+mj-ea"/>
                <a:ea typeface="+mj-ea"/>
              </a:rPr>
              <a:t>是</a:t>
            </a:r>
            <a:r>
              <a:rPr lang="zh-CN" altLang="en-US" sz="5400">
                <a:solidFill>
                  <a:srgbClr val="2E72F1"/>
                </a:solidFill>
                <a:latin typeface="+mj-ea"/>
                <a:ea typeface="+mj-ea"/>
              </a:rPr>
              <a:t>星辰大海</a:t>
            </a:r>
          </a:p>
        </p:txBody>
      </p:sp>
      <p:sp>
        <p:nvSpPr>
          <p:cNvPr id="12" name="TextBox 53"/>
          <p:cNvSpPr txBox="1"/>
          <p:nvPr/>
        </p:nvSpPr>
        <p:spPr>
          <a:xfrm>
            <a:off x="1178981" y="1386318"/>
            <a:ext cx="4993220" cy="923330"/>
          </a:xfrm>
          <a:prstGeom prst="rect">
            <a:avLst/>
          </a:prstGeom>
          <a:noFill/>
          <a:effectLst/>
        </p:spPr>
        <p:txBody>
          <a:bodyPr wrap="square" rtlCol="0">
            <a:spAutoFit/>
          </a:bodyPr>
          <a:lstStyle/>
          <a:p>
            <a:r>
              <a:rPr lang="en-US" altLang="zh-CN" sz="5400">
                <a:solidFill>
                  <a:srgbClr val="2E72F1"/>
                </a:solidFill>
                <a:latin typeface="+mj-lt"/>
              </a:rPr>
              <a:t>2017</a:t>
            </a:r>
            <a:endParaRPr lang="zh-CN" altLang="en-US" sz="5400">
              <a:solidFill>
                <a:srgbClr val="2E72F1"/>
              </a:solidFill>
              <a:latin typeface="+mj-lt"/>
            </a:endParaRPr>
          </a:p>
        </p:txBody>
      </p:sp>
      <p:sp>
        <p:nvSpPr>
          <p:cNvPr id="14" name="矩形 13"/>
          <p:cNvSpPr/>
          <p:nvPr/>
        </p:nvSpPr>
        <p:spPr>
          <a:xfrm>
            <a:off x="1321970" y="4991164"/>
            <a:ext cx="1166061" cy="369332"/>
          </a:xfrm>
          <a:prstGeom prst="rect">
            <a:avLst/>
          </a:prstGeom>
          <a:solidFill>
            <a:srgbClr val="2E72F1"/>
          </a:solidFill>
          <a:ln>
            <a:noFill/>
          </a:ln>
        </p:spPr>
        <p:txBody>
          <a:bodyPr wrap="square">
            <a:spAutoFit/>
          </a:bodyPr>
          <a:lstStyle/>
          <a:p>
            <a:pPr algn="ctr">
              <a:spcBef>
                <a:spcPts val="600"/>
              </a:spcBef>
            </a:pPr>
            <a:r>
              <a:rPr lang="en-US" altLang="zh-CN">
                <a:solidFill>
                  <a:schemeClr val="bg1"/>
                </a:solidFill>
                <a:latin typeface="+mj-lt"/>
              </a:rPr>
              <a:t>SmilePPT</a:t>
            </a:r>
            <a:endParaRPr lang="zh-CN" altLang="en-US">
              <a:solidFill>
                <a:schemeClr val="bg1"/>
              </a:solidFill>
              <a:latin typeface="+mj-lt"/>
            </a:endParaRPr>
          </a:p>
        </p:txBody>
      </p:sp>
      <p:pic>
        <p:nvPicPr>
          <p:cNvPr id="4" name="图片占位符 3"/>
          <p:cNvPicPr>
            <a:picLocks noGrp="1" noChangeAspect="1"/>
          </p:cNvPicPr>
          <p:nvPr>
            <p:ph type="pic" sz="quarter" idx="10"/>
          </p:nvPr>
        </p:nvPicPr>
        <p:blipFill>
          <a:blip r:embed="rId4" cstate="print">
            <a:extLst>
              <a:ext uri="{28A0092B-C50C-407E-A947-70E740481C1C}">
                <a14:useLocalDpi xmlns:a14="http://schemas.microsoft.com/office/drawing/2010/main" val="0"/>
              </a:ext>
            </a:extLst>
          </a:blip>
          <a:srcRect l="24932" r="24932"/>
          <a:stretch>
            <a:fillRect/>
          </a:stretch>
        </p:blipFill>
        <p:spPr/>
      </p:pic>
      <p:grpSp>
        <p:nvGrpSpPr>
          <p:cNvPr id="16" name="组合 15"/>
          <p:cNvGrpSpPr/>
          <p:nvPr/>
        </p:nvGrpSpPr>
        <p:grpSpPr>
          <a:xfrm rot="18900000">
            <a:off x="-340707" y="1572763"/>
            <a:ext cx="717085" cy="760155"/>
            <a:chOff x="700314" y="653005"/>
            <a:chExt cx="573314" cy="574840"/>
          </a:xfrm>
        </p:grpSpPr>
        <p:cxnSp>
          <p:nvCxnSpPr>
            <p:cNvPr id="17" name="直接连接符 16"/>
            <p:cNvCxnSpPr/>
            <p:nvPr/>
          </p:nvCxnSpPr>
          <p:spPr>
            <a:xfrm>
              <a:off x="700314" y="1227845"/>
              <a:ext cx="573314" cy="0"/>
            </a:xfrm>
            <a:prstGeom prst="line">
              <a:avLst/>
            </a:prstGeom>
            <a:ln>
              <a:solidFill>
                <a:srgbClr val="2E72F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200000">
              <a:off x="986971" y="939662"/>
              <a:ext cx="573314" cy="0"/>
            </a:xfrm>
            <a:prstGeom prst="line">
              <a:avLst/>
            </a:prstGeom>
            <a:ln>
              <a:solidFill>
                <a:srgbClr val="2E72F1"/>
              </a:solidFill>
              <a:headEnd type="ova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rot="18900000">
            <a:off x="11879969" y="5305983"/>
            <a:ext cx="624060" cy="617884"/>
            <a:chOff x="694584" y="653005"/>
            <a:chExt cx="579044" cy="573314"/>
          </a:xfrm>
        </p:grpSpPr>
        <p:cxnSp>
          <p:nvCxnSpPr>
            <p:cNvPr id="20" name="直接连接符 19"/>
            <p:cNvCxnSpPr/>
            <p:nvPr/>
          </p:nvCxnSpPr>
          <p:spPr>
            <a:xfrm flipH="1">
              <a:off x="700314" y="653005"/>
              <a:ext cx="573314" cy="0"/>
            </a:xfrm>
            <a:prstGeom prst="line">
              <a:avLst/>
            </a:prstGeom>
            <a:ln>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5400000" flipV="1">
              <a:off x="407927" y="939662"/>
              <a:ext cx="573314"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687598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3"/>
          <p:cNvSpPr txBox="1"/>
          <p:nvPr/>
        </p:nvSpPr>
        <p:spPr>
          <a:xfrm>
            <a:off x="4399288" y="414537"/>
            <a:ext cx="3393429" cy="584775"/>
          </a:xfrm>
          <a:prstGeom prst="rect">
            <a:avLst/>
          </a:prstGeom>
          <a:noFill/>
        </p:spPr>
        <p:txBody>
          <a:bodyPr wrap="none" rtlCol="0">
            <a:spAutoFit/>
          </a:bodyPr>
          <a:lstStyle/>
          <a:p>
            <a:pPr algn="ctr"/>
            <a:r>
              <a:rPr lang="en-US" sz="3200" b="1">
                <a:solidFill>
                  <a:srgbClr val="2E72F1"/>
                </a:solidFill>
                <a:ea typeface="Open Sans Light" panose="020B0306030504020204" pitchFamily="34" charset="0"/>
                <a:cs typeface="Open Sans Light" panose="020B0306030504020204" pitchFamily="34" charset="0"/>
              </a:rPr>
              <a:t>S</a:t>
            </a:r>
            <a:r>
              <a:rPr lang="en-US" altLang="zh-CN" sz="3200" b="1">
                <a:solidFill>
                  <a:srgbClr val="2E72F1"/>
                </a:solidFill>
                <a:ea typeface="Open Sans Light" panose="020B0306030504020204" pitchFamily="34" charset="0"/>
                <a:cs typeface="Open Sans Light" panose="020B0306030504020204" pitchFamily="34" charset="0"/>
              </a:rPr>
              <a:t>mile</a:t>
            </a:r>
            <a:r>
              <a:rPr lang="en-US" altLang="zh-CN" sz="3200">
                <a:solidFill>
                  <a:schemeClr val="tx1">
                    <a:lumMod val="85000"/>
                    <a:lumOff val="15000"/>
                  </a:schemeClr>
                </a:solidFill>
                <a:ea typeface="Open Sans Light" panose="020B0306030504020204" pitchFamily="34" charset="0"/>
                <a:cs typeface="Open Sans Light" panose="020B0306030504020204" pitchFamily="34" charset="0"/>
              </a:rPr>
              <a:t> </a:t>
            </a:r>
            <a:r>
              <a:rPr lang="en-US" altLang="zh-CN" sz="3200">
                <a:solidFill>
                  <a:schemeClr val="bg1"/>
                </a:solidFill>
                <a:ea typeface="Open Sans Light" panose="020B0306030504020204" pitchFamily="34" charset="0"/>
                <a:cs typeface="Open Sans Light" panose="020B0306030504020204" pitchFamily="34" charset="0"/>
              </a:rPr>
              <a:t>PowerPoint</a:t>
            </a:r>
            <a:endParaRPr lang="id-ID" sz="3200" dirty="0">
              <a:solidFill>
                <a:schemeClr val="bg1"/>
              </a:solidFill>
              <a:ea typeface="Open Sans Light" panose="020B0306030504020204" pitchFamily="34" charset="0"/>
              <a:cs typeface="Open Sans Light" panose="020B0306030504020204" pitchFamily="34" charset="0"/>
            </a:endParaRPr>
          </a:p>
        </p:txBody>
      </p:sp>
      <p:sp>
        <p:nvSpPr>
          <p:cNvPr id="16" name="灯片编号占位符 15"/>
          <p:cNvSpPr>
            <a:spLocks noGrp="1"/>
          </p:cNvSpPr>
          <p:nvPr>
            <p:ph type="sldNum" sz="quarter" idx="4"/>
          </p:nvPr>
        </p:nvSpPr>
        <p:spPr/>
        <p:txBody>
          <a:bodyPr/>
          <a:lstStyle/>
          <a:p>
            <a:fld id="{1F5CC37B-1831-43FE-9A12-B1B87707C083}" type="slidenum">
              <a:rPr lang="zh-CN" altLang="en-US" smtClean="0"/>
              <a:pPr/>
              <a:t>20</a:t>
            </a:fld>
            <a:endParaRPr lang="zh-CN" altLang="en-US"/>
          </a:p>
        </p:txBody>
      </p:sp>
      <p:sp>
        <p:nvSpPr>
          <p:cNvPr id="36" name="任意多边形 35"/>
          <p:cNvSpPr/>
          <p:nvPr/>
        </p:nvSpPr>
        <p:spPr>
          <a:xfrm rot="718224">
            <a:off x="4285404" y="1800471"/>
            <a:ext cx="2127600" cy="2177561"/>
          </a:xfrm>
          <a:custGeom>
            <a:avLst/>
            <a:gdLst>
              <a:gd name="connsiteX0" fmla="*/ 1536746 w 2953534"/>
              <a:gd name="connsiteY0" fmla="*/ 658686 h 3022890"/>
              <a:gd name="connsiteX1" fmla="*/ 679790 w 2953534"/>
              <a:gd name="connsiteY1" fmla="*/ 1515642 h 3022890"/>
              <a:gd name="connsiteX2" fmla="*/ 1536746 w 2953534"/>
              <a:gd name="connsiteY2" fmla="*/ 2372598 h 3022890"/>
              <a:gd name="connsiteX3" fmla="*/ 2393702 w 2953534"/>
              <a:gd name="connsiteY3" fmla="*/ 1515642 h 3022890"/>
              <a:gd name="connsiteX4" fmla="*/ 1536746 w 2953534"/>
              <a:gd name="connsiteY4" fmla="*/ 658686 h 3022890"/>
              <a:gd name="connsiteX5" fmla="*/ 1673985 w 2953534"/>
              <a:gd name="connsiteY5" fmla="*/ 1969 h 3022890"/>
              <a:gd name="connsiteX6" fmla="*/ 1725117 w 2953534"/>
              <a:gd name="connsiteY6" fmla="*/ 3257 h 3022890"/>
              <a:gd name="connsiteX7" fmla="*/ 1983381 w 2953534"/>
              <a:gd name="connsiteY7" fmla="*/ 62204 h 3022890"/>
              <a:gd name="connsiteX8" fmla="*/ 2080295 w 2953534"/>
              <a:gd name="connsiteY8" fmla="*/ 216441 h 3022890"/>
              <a:gd name="connsiteX9" fmla="*/ 2020631 w 2953534"/>
              <a:gd name="connsiteY9" fmla="*/ 477845 h 3022890"/>
              <a:gd name="connsiteX10" fmla="*/ 2083029 w 2953534"/>
              <a:gd name="connsiteY10" fmla="*/ 507904 h 3022890"/>
              <a:gd name="connsiteX11" fmla="*/ 2327462 w 2953534"/>
              <a:gd name="connsiteY11" fmla="*/ 686044 h 3022890"/>
              <a:gd name="connsiteX12" fmla="*/ 2419894 w 2953534"/>
              <a:gd name="connsiteY12" fmla="*/ 786536 h 3022890"/>
              <a:gd name="connsiteX13" fmla="*/ 2653875 w 2953534"/>
              <a:gd name="connsiteY13" fmla="*/ 673857 h 3022890"/>
              <a:gd name="connsiteX14" fmla="*/ 2825811 w 2953534"/>
              <a:gd name="connsiteY14" fmla="*/ 734019 h 3022890"/>
              <a:gd name="connsiteX15" fmla="*/ 2940749 w 2953534"/>
              <a:gd name="connsiteY15" fmla="*/ 972691 h 3022890"/>
              <a:gd name="connsiteX16" fmla="*/ 2880586 w 2953534"/>
              <a:gd name="connsiteY16" fmla="*/ 1144626 h 3022890"/>
              <a:gd name="connsiteX17" fmla="*/ 2650609 w 2953534"/>
              <a:gd name="connsiteY17" fmla="*/ 1255377 h 3022890"/>
              <a:gd name="connsiteX18" fmla="*/ 2671691 w 2953534"/>
              <a:gd name="connsiteY18" fmla="*/ 1355364 h 3022890"/>
              <a:gd name="connsiteX19" fmla="*/ 2682809 w 2953534"/>
              <a:gd name="connsiteY19" fmla="*/ 1515642 h 3022890"/>
              <a:gd name="connsiteX20" fmla="*/ 2659525 w 2953534"/>
              <a:gd name="connsiteY20" fmla="*/ 1746614 h 3022890"/>
              <a:gd name="connsiteX21" fmla="*/ 2653762 w 2953534"/>
              <a:gd name="connsiteY21" fmla="*/ 1769030 h 3022890"/>
              <a:gd name="connsiteX22" fmla="*/ 2880586 w 2953534"/>
              <a:gd name="connsiteY22" fmla="*/ 1878263 h 3022890"/>
              <a:gd name="connsiteX23" fmla="*/ 2940749 w 2953534"/>
              <a:gd name="connsiteY23" fmla="*/ 2050199 h 3022890"/>
              <a:gd name="connsiteX24" fmla="*/ 2825811 w 2953534"/>
              <a:gd name="connsiteY24" fmla="*/ 2288870 h 3022890"/>
              <a:gd name="connsiteX25" fmla="*/ 2653875 w 2953534"/>
              <a:gd name="connsiteY25" fmla="*/ 2349033 h 3022890"/>
              <a:gd name="connsiteX26" fmla="*/ 2425342 w 2953534"/>
              <a:gd name="connsiteY26" fmla="*/ 2238977 h 3022890"/>
              <a:gd name="connsiteX27" fmla="*/ 2421105 w 2953534"/>
              <a:gd name="connsiteY27" fmla="*/ 2244644 h 3022890"/>
              <a:gd name="connsiteX28" fmla="*/ 2033612 w 2953534"/>
              <a:gd name="connsiteY28" fmla="*/ 2548690 h 3022890"/>
              <a:gd name="connsiteX29" fmla="*/ 2022515 w 2953534"/>
              <a:gd name="connsiteY29" fmla="*/ 2553302 h 3022890"/>
              <a:gd name="connsiteX30" fmla="*/ 2080295 w 2953534"/>
              <a:gd name="connsiteY30" fmla="*/ 2806449 h 3022890"/>
              <a:gd name="connsiteX31" fmla="*/ 1983381 w 2953534"/>
              <a:gd name="connsiteY31" fmla="*/ 2960686 h 3022890"/>
              <a:gd name="connsiteX32" fmla="*/ 1725117 w 2953534"/>
              <a:gd name="connsiteY32" fmla="*/ 3019633 h 3022890"/>
              <a:gd name="connsiteX33" fmla="*/ 1570880 w 2953534"/>
              <a:gd name="connsiteY33" fmla="*/ 2922720 h 3022890"/>
              <a:gd name="connsiteX34" fmla="*/ 1511064 w 2953534"/>
              <a:gd name="connsiteY34" fmla="*/ 2660650 h 3022890"/>
              <a:gd name="connsiteX35" fmla="*/ 1441299 w 2953534"/>
              <a:gd name="connsiteY35" fmla="*/ 2657786 h 3022890"/>
              <a:gd name="connsiteX36" fmla="*/ 1105159 w 2953534"/>
              <a:gd name="connsiteY36" fmla="*/ 2577661 h 3022890"/>
              <a:gd name="connsiteX37" fmla="*/ 1030261 w 2953534"/>
              <a:gd name="connsiteY37" fmla="*/ 2540498 h 3022890"/>
              <a:gd name="connsiteX38" fmla="*/ 855637 w 2953534"/>
              <a:gd name="connsiteY38" fmla="*/ 2759469 h 3022890"/>
              <a:gd name="connsiteX39" fmla="*/ 674625 w 2953534"/>
              <a:gd name="connsiteY39" fmla="*/ 2779865 h 3022890"/>
              <a:gd name="connsiteX40" fmla="*/ 467514 w 2953534"/>
              <a:gd name="connsiteY40" fmla="*/ 2614699 h 3022890"/>
              <a:gd name="connsiteX41" fmla="*/ 447118 w 2953534"/>
              <a:gd name="connsiteY41" fmla="*/ 2433687 h 3022890"/>
              <a:gd name="connsiteX42" fmla="*/ 627008 w 2953534"/>
              <a:gd name="connsiteY42" fmla="*/ 2208112 h 3022890"/>
              <a:gd name="connsiteX43" fmla="*/ 589320 w 2953534"/>
              <a:gd name="connsiteY43" fmla="*/ 2160697 h 3022890"/>
              <a:gd name="connsiteX44" fmla="*/ 442210 w 2953534"/>
              <a:gd name="connsiteY44" fmla="*/ 1856446 h 3022890"/>
              <a:gd name="connsiteX45" fmla="*/ 420677 w 2953534"/>
              <a:gd name="connsiteY45" fmla="*/ 1772702 h 3022890"/>
              <a:gd name="connsiteX46" fmla="*/ 128805 w 2953534"/>
              <a:gd name="connsiteY46" fmla="*/ 1772702 h 3022890"/>
              <a:gd name="connsiteX47" fmla="*/ 0 w 2953534"/>
              <a:gd name="connsiteY47" fmla="*/ 1643897 h 3022890"/>
              <a:gd name="connsiteX48" fmla="*/ 0 w 2953534"/>
              <a:gd name="connsiteY48" fmla="*/ 1378992 h 3022890"/>
              <a:gd name="connsiteX49" fmla="*/ 128805 w 2953534"/>
              <a:gd name="connsiteY49" fmla="*/ 1250187 h 3022890"/>
              <a:gd name="connsiteX50" fmla="*/ 422836 w 2953534"/>
              <a:gd name="connsiteY50" fmla="*/ 1250187 h 3022890"/>
              <a:gd name="connsiteX51" fmla="*/ 442210 w 2953534"/>
              <a:gd name="connsiteY51" fmla="*/ 1174838 h 3022890"/>
              <a:gd name="connsiteX52" fmla="*/ 602128 w 2953534"/>
              <a:gd name="connsiteY52" fmla="*/ 852201 h 3022890"/>
              <a:gd name="connsiteX53" fmla="*/ 630123 w 2953534"/>
              <a:gd name="connsiteY53" fmla="*/ 818683 h 3022890"/>
              <a:gd name="connsiteX54" fmla="*/ 447118 w 2953534"/>
              <a:gd name="connsiteY54" fmla="*/ 589203 h 3022890"/>
              <a:gd name="connsiteX55" fmla="*/ 467514 w 2953534"/>
              <a:gd name="connsiteY55" fmla="*/ 408190 h 3022890"/>
              <a:gd name="connsiteX56" fmla="*/ 674625 w 2953534"/>
              <a:gd name="connsiteY56" fmla="*/ 243025 h 3022890"/>
              <a:gd name="connsiteX57" fmla="*/ 769355 w 2953534"/>
              <a:gd name="connsiteY57" fmla="*/ 215733 h 3022890"/>
              <a:gd name="connsiteX58" fmla="*/ 855637 w 2953534"/>
              <a:gd name="connsiteY58" fmla="*/ 263420 h 3022890"/>
              <a:gd name="connsiteX59" fmla="*/ 1034487 w 2953534"/>
              <a:gd name="connsiteY59" fmla="*/ 487691 h 3022890"/>
              <a:gd name="connsiteX60" fmla="*/ 1169172 w 2953534"/>
              <a:gd name="connsiteY60" fmla="*/ 429797 h 3022890"/>
              <a:gd name="connsiteX61" fmla="*/ 1441299 w 2953534"/>
              <a:gd name="connsiteY61" fmla="*/ 373498 h 3022890"/>
              <a:gd name="connsiteX62" fmla="*/ 1509130 w 2953534"/>
              <a:gd name="connsiteY62" fmla="*/ 370714 h 3022890"/>
              <a:gd name="connsiteX63" fmla="*/ 1570880 w 2953534"/>
              <a:gd name="connsiteY63" fmla="*/ 100171 h 3022890"/>
              <a:gd name="connsiteX64" fmla="*/ 1673985 w 2953534"/>
              <a:gd name="connsiteY64" fmla="*/ 1969 h 302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953534" h="3022890">
                <a:moveTo>
                  <a:pt x="1536746" y="658686"/>
                </a:moveTo>
                <a:cubicBezTo>
                  <a:pt x="1063462" y="658686"/>
                  <a:pt x="679790" y="1042358"/>
                  <a:pt x="679790" y="1515642"/>
                </a:cubicBezTo>
                <a:cubicBezTo>
                  <a:pt x="679790" y="1988926"/>
                  <a:pt x="1063462" y="2372598"/>
                  <a:pt x="1536746" y="2372598"/>
                </a:cubicBezTo>
                <a:cubicBezTo>
                  <a:pt x="2010030" y="2372598"/>
                  <a:pt x="2393702" y="1988926"/>
                  <a:pt x="2393702" y="1515642"/>
                </a:cubicBezTo>
                <a:cubicBezTo>
                  <a:pt x="2393702" y="1042358"/>
                  <a:pt x="2010030" y="658686"/>
                  <a:pt x="1536746" y="658686"/>
                </a:cubicBezTo>
                <a:close/>
                <a:moveTo>
                  <a:pt x="1673985" y="1969"/>
                </a:moveTo>
                <a:cubicBezTo>
                  <a:pt x="1690459" y="-957"/>
                  <a:pt x="1707779" y="-700"/>
                  <a:pt x="1725117" y="3257"/>
                </a:cubicBezTo>
                <a:lnTo>
                  <a:pt x="1983381" y="62204"/>
                </a:lnTo>
                <a:cubicBezTo>
                  <a:pt x="2052734" y="78033"/>
                  <a:pt x="2096124" y="147088"/>
                  <a:pt x="2080295" y="216441"/>
                </a:cubicBezTo>
                <a:lnTo>
                  <a:pt x="2020631" y="477845"/>
                </a:lnTo>
                <a:lnTo>
                  <a:pt x="2083029" y="507904"/>
                </a:lnTo>
                <a:cubicBezTo>
                  <a:pt x="2172343" y="556422"/>
                  <a:pt x="2254486" y="616468"/>
                  <a:pt x="2327462" y="686044"/>
                </a:cubicBezTo>
                <a:lnTo>
                  <a:pt x="2419894" y="786536"/>
                </a:lnTo>
                <a:lnTo>
                  <a:pt x="2653875" y="673857"/>
                </a:lnTo>
                <a:cubicBezTo>
                  <a:pt x="2717968" y="642991"/>
                  <a:pt x="2794946" y="669927"/>
                  <a:pt x="2825811" y="734019"/>
                </a:cubicBezTo>
                <a:lnTo>
                  <a:pt x="2940749" y="972691"/>
                </a:lnTo>
                <a:cubicBezTo>
                  <a:pt x="2971614" y="1036783"/>
                  <a:pt x="2944678" y="1113761"/>
                  <a:pt x="2880586" y="1144626"/>
                </a:cubicBezTo>
                <a:lnTo>
                  <a:pt x="2650609" y="1255377"/>
                </a:lnTo>
                <a:lnTo>
                  <a:pt x="2671691" y="1355364"/>
                </a:lnTo>
                <a:cubicBezTo>
                  <a:pt x="2679020" y="1407738"/>
                  <a:pt x="2682809" y="1461248"/>
                  <a:pt x="2682809" y="1515642"/>
                </a:cubicBezTo>
                <a:cubicBezTo>
                  <a:pt x="2682809" y="1594761"/>
                  <a:pt x="2674792" y="1672008"/>
                  <a:pt x="2659525" y="1746614"/>
                </a:cubicBezTo>
                <a:lnTo>
                  <a:pt x="2653762" y="1769030"/>
                </a:lnTo>
                <a:lnTo>
                  <a:pt x="2880586" y="1878263"/>
                </a:lnTo>
                <a:cubicBezTo>
                  <a:pt x="2944678" y="1909128"/>
                  <a:pt x="2971614" y="1986106"/>
                  <a:pt x="2940749" y="2050199"/>
                </a:cubicBezTo>
                <a:lnTo>
                  <a:pt x="2825811" y="2288870"/>
                </a:lnTo>
                <a:cubicBezTo>
                  <a:pt x="2794946" y="2352962"/>
                  <a:pt x="2717968" y="2379898"/>
                  <a:pt x="2653875" y="2349033"/>
                </a:cubicBezTo>
                <a:lnTo>
                  <a:pt x="2425342" y="2238977"/>
                </a:lnTo>
                <a:lnTo>
                  <a:pt x="2421105" y="2244644"/>
                </a:lnTo>
                <a:cubicBezTo>
                  <a:pt x="2316002" y="2371999"/>
                  <a:pt x="2183922" y="2476264"/>
                  <a:pt x="2033612" y="2548690"/>
                </a:cubicBezTo>
                <a:lnTo>
                  <a:pt x="2022515" y="2553302"/>
                </a:lnTo>
                <a:lnTo>
                  <a:pt x="2080295" y="2806449"/>
                </a:lnTo>
                <a:cubicBezTo>
                  <a:pt x="2096124" y="2875802"/>
                  <a:pt x="2052734" y="2944857"/>
                  <a:pt x="1983381" y="2960686"/>
                </a:cubicBezTo>
                <a:lnTo>
                  <a:pt x="1725117" y="3019633"/>
                </a:lnTo>
                <a:cubicBezTo>
                  <a:pt x="1655764" y="3035463"/>
                  <a:pt x="1586709" y="2992073"/>
                  <a:pt x="1570880" y="2922720"/>
                </a:cubicBezTo>
                <a:lnTo>
                  <a:pt x="1511064" y="2660650"/>
                </a:lnTo>
                <a:lnTo>
                  <a:pt x="1441299" y="2657786"/>
                </a:lnTo>
                <a:cubicBezTo>
                  <a:pt x="1323277" y="2648056"/>
                  <a:pt x="1210325" y="2620442"/>
                  <a:pt x="1105159" y="2577661"/>
                </a:cubicBezTo>
                <a:lnTo>
                  <a:pt x="1030261" y="2540498"/>
                </a:lnTo>
                <a:lnTo>
                  <a:pt x="855637" y="2759469"/>
                </a:lnTo>
                <a:cubicBezTo>
                  <a:pt x="811284" y="2815087"/>
                  <a:pt x="730242" y="2824218"/>
                  <a:pt x="674625" y="2779865"/>
                </a:cubicBezTo>
                <a:lnTo>
                  <a:pt x="467514" y="2614699"/>
                </a:lnTo>
                <a:cubicBezTo>
                  <a:pt x="411897" y="2570346"/>
                  <a:pt x="402765" y="2489304"/>
                  <a:pt x="447118" y="2433687"/>
                </a:cubicBezTo>
                <a:lnTo>
                  <a:pt x="627008" y="2208112"/>
                </a:lnTo>
                <a:lnTo>
                  <a:pt x="589320" y="2160697"/>
                </a:lnTo>
                <a:cubicBezTo>
                  <a:pt x="526161" y="2068110"/>
                  <a:pt x="476219" y="1965788"/>
                  <a:pt x="442210" y="1856446"/>
                </a:cubicBezTo>
                <a:lnTo>
                  <a:pt x="420677" y="1772702"/>
                </a:lnTo>
                <a:lnTo>
                  <a:pt x="128805" y="1772702"/>
                </a:lnTo>
                <a:cubicBezTo>
                  <a:pt x="57668" y="1772702"/>
                  <a:pt x="0" y="1715034"/>
                  <a:pt x="0" y="1643897"/>
                </a:cubicBezTo>
                <a:lnTo>
                  <a:pt x="0" y="1378992"/>
                </a:lnTo>
                <a:cubicBezTo>
                  <a:pt x="0" y="1307855"/>
                  <a:pt x="57668" y="1250187"/>
                  <a:pt x="128805" y="1250187"/>
                </a:cubicBezTo>
                <a:lnTo>
                  <a:pt x="422836" y="1250187"/>
                </a:lnTo>
                <a:lnTo>
                  <a:pt x="442210" y="1174838"/>
                </a:lnTo>
                <a:cubicBezTo>
                  <a:pt x="478486" y="1058207"/>
                  <a:pt x="532891" y="949562"/>
                  <a:pt x="602128" y="852201"/>
                </a:cubicBezTo>
                <a:lnTo>
                  <a:pt x="630123" y="818683"/>
                </a:lnTo>
                <a:lnTo>
                  <a:pt x="447118" y="589203"/>
                </a:lnTo>
                <a:cubicBezTo>
                  <a:pt x="402765" y="533586"/>
                  <a:pt x="411897" y="452544"/>
                  <a:pt x="467514" y="408190"/>
                </a:cubicBezTo>
                <a:lnTo>
                  <a:pt x="674625" y="243025"/>
                </a:lnTo>
                <a:cubicBezTo>
                  <a:pt x="702433" y="220848"/>
                  <a:pt x="736598" y="212043"/>
                  <a:pt x="769355" y="215733"/>
                </a:cubicBezTo>
                <a:cubicBezTo>
                  <a:pt x="802112" y="219424"/>
                  <a:pt x="833461" y="235611"/>
                  <a:pt x="855637" y="263420"/>
                </a:cubicBezTo>
                <a:lnTo>
                  <a:pt x="1034487" y="487691"/>
                </a:lnTo>
                <a:lnTo>
                  <a:pt x="1169172" y="429797"/>
                </a:lnTo>
                <a:cubicBezTo>
                  <a:pt x="1255709" y="400512"/>
                  <a:pt x="1346882" y="381283"/>
                  <a:pt x="1441299" y="373498"/>
                </a:cubicBezTo>
                <a:lnTo>
                  <a:pt x="1509130" y="370714"/>
                </a:lnTo>
                <a:lnTo>
                  <a:pt x="1570880" y="100171"/>
                </a:lnTo>
                <a:cubicBezTo>
                  <a:pt x="1582752" y="48156"/>
                  <a:pt x="1624563" y="10745"/>
                  <a:pt x="1673985" y="1969"/>
                </a:cubicBezTo>
                <a:close/>
              </a:path>
            </a:pathLst>
          </a:custGeom>
          <a:solidFill>
            <a:srgbClr val="2E72F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37" name="任意多边形 36"/>
          <p:cNvSpPr/>
          <p:nvPr/>
        </p:nvSpPr>
        <p:spPr>
          <a:xfrm rot="718224">
            <a:off x="6290672" y="2483802"/>
            <a:ext cx="1567347" cy="1604152"/>
          </a:xfrm>
          <a:custGeom>
            <a:avLst/>
            <a:gdLst>
              <a:gd name="connsiteX0" fmla="*/ 1536746 w 2953534"/>
              <a:gd name="connsiteY0" fmla="*/ 658686 h 3022890"/>
              <a:gd name="connsiteX1" fmla="*/ 679790 w 2953534"/>
              <a:gd name="connsiteY1" fmla="*/ 1515642 h 3022890"/>
              <a:gd name="connsiteX2" fmla="*/ 1536746 w 2953534"/>
              <a:gd name="connsiteY2" fmla="*/ 2372598 h 3022890"/>
              <a:gd name="connsiteX3" fmla="*/ 2393702 w 2953534"/>
              <a:gd name="connsiteY3" fmla="*/ 1515642 h 3022890"/>
              <a:gd name="connsiteX4" fmla="*/ 1536746 w 2953534"/>
              <a:gd name="connsiteY4" fmla="*/ 658686 h 3022890"/>
              <a:gd name="connsiteX5" fmla="*/ 1673985 w 2953534"/>
              <a:gd name="connsiteY5" fmla="*/ 1969 h 3022890"/>
              <a:gd name="connsiteX6" fmla="*/ 1725117 w 2953534"/>
              <a:gd name="connsiteY6" fmla="*/ 3257 h 3022890"/>
              <a:gd name="connsiteX7" fmla="*/ 1983381 w 2953534"/>
              <a:gd name="connsiteY7" fmla="*/ 62204 h 3022890"/>
              <a:gd name="connsiteX8" fmla="*/ 2080295 w 2953534"/>
              <a:gd name="connsiteY8" fmla="*/ 216441 h 3022890"/>
              <a:gd name="connsiteX9" fmla="*/ 2020631 w 2953534"/>
              <a:gd name="connsiteY9" fmla="*/ 477845 h 3022890"/>
              <a:gd name="connsiteX10" fmla="*/ 2083029 w 2953534"/>
              <a:gd name="connsiteY10" fmla="*/ 507904 h 3022890"/>
              <a:gd name="connsiteX11" fmla="*/ 2327462 w 2953534"/>
              <a:gd name="connsiteY11" fmla="*/ 686044 h 3022890"/>
              <a:gd name="connsiteX12" fmla="*/ 2419894 w 2953534"/>
              <a:gd name="connsiteY12" fmla="*/ 786536 h 3022890"/>
              <a:gd name="connsiteX13" fmla="*/ 2653875 w 2953534"/>
              <a:gd name="connsiteY13" fmla="*/ 673857 h 3022890"/>
              <a:gd name="connsiteX14" fmla="*/ 2825811 w 2953534"/>
              <a:gd name="connsiteY14" fmla="*/ 734019 h 3022890"/>
              <a:gd name="connsiteX15" fmla="*/ 2940749 w 2953534"/>
              <a:gd name="connsiteY15" fmla="*/ 972691 h 3022890"/>
              <a:gd name="connsiteX16" fmla="*/ 2880586 w 2953534"/>
              <a:gd name="connsiteY16" fmla="*/ 1144626 h 3022890"/>
              <a:gd name="connsiteX17" fmla="*/ 2650609 w 2953534"/>
              <a:gd name="connsiteY17" fmla="*/ 1255377 h 3022890"/>
              <a:gd name="connsiteX18" fmla="*/ 2671691 w 2953534"/>
              <a:gd name="connsiteY18" fmla="*/ 1355364 h 3022890"/>
              <a:gd name="connsiteX19" fmla="*/ 2682809 w 2953534"/>
              <a:gd name="connsiteY19" fmla="*/ 1515642 h 3022890"/>
              <a:gd name="connsiteX20" fmla="*/ 2659525 w 2953534"/>
              <a:gd name="connsiteY20" fmla="*/ 1746614 h 3022890"/>
              <a:gd name="connsiteX21" fmla="*/ 2653762 w 2953534"/>
              <a:gd name="connsiteY21" fmla="*/ 1769030 h 3022890"/>
              <a:gd name="connsiteX22" fmla="*/ 2880586 w 2953534"/>
              <a:gd name="connsiteY22" fmla="*/ 1878263 h 3022890"/>
              <a:gd name="connsiteX23" fmla="*/ 2940749 w 2953534"/>
              <a:gd name="connsiteY23" fmla="*/ 2050199 h 3022890"/>
              <a:gd name="connsiteX24" fmla="*/ 2825811 w 2953534"/>
              <a:gd name="connsiteY24" fmla="*/ 2288870 h 3022890"/>
              <a:gd name="connsiteX25" fmla="*/ 2653875 w 2953534"/>
              <a:gd name="connsiteY25" fmla="*/ 2349033 h 3022890"/>
              <a:gd name="connsiteX26" fmla="*/ 2425342 w 2953534"/>
              <a:gd name="connsiteY26" fmla="*/ 2238977 h 3022890"/>
              <a:gd name="connsiteX27" fmla="*/ 2421105 w 2953534"/>
              <a:gd name="connsiteY27" fmla="*/ 2244644 h 3022890"/>
              <a:gd name="connsiteX28" fmla="*/ 2033612 w 2953534"/>
              <a:gd name="connsiteY28" fmla="*/ 2548690 h 3022890"/>
              <a:gd name="connsiteX29" fmla="*/ 2022515 w 2953534"/>
              <a:gd name="connsiteY29" fmla="*/ 2553302 h 3022890"/>
              <a:gd name="connsiteX30" fmla="*/ 2080295 w 2953534"/>
              <a:gd name="connsiteY30" fmla="*/ 2806449 h 3022890"/>
              <a:gd name="connsiteX31" fmla="*/ 1983381 w 2953534"/>
              <a:gd name="connsiteY31" fmla="*/ 2960686 h 3022890"/>
              <a:gd name="connsiteX32" fmla="*/ 1725117 w 2953534"/>
              <a:gd name="connsiteY32" fmla="*/ 3019633 h 3022890"/>
              <a:gd name="connsiteX33" fmla="*/ 1570880 w 2953534"/>
              <a:gd name="connsiteY33" fmla="*/ 2922720 h 3022890"/>
              <a:gd name="connsiteX34" fmla="*/ 1511064 w 2953534"/>
              <a:gd name="connsiteY34" fmla="*/ 2660650 h 3022890"/>
              <a:gd name="connsiteX35" fmla="*/ 1441299 w 2953534"/>
              <a:gd name="connsiteY35" fmla="*/ 2657786 h 3022890"/>
              <a:gd name="connsiteX36" fmla="*/ 1105159 w 2953534"/>
              <a:gd name="connsiteY36" fmla="*/ 2577661 h 3022890"/>
              <a:gd name="connsiteX37" fmla="*/ 1030261 w 2953534"/>
              <a:gd name="connsiteY37" fmla="*/ 2540498 h 3022890"/>
              <a:gd name="connsiteX38" fmla="*/ 855637 w 2953534"/>
              <a:gd name="connsiteY38" fmla="*/ 2759469 h 3022890"/>
              <a:gd name="connsiteX39" fmla="*/ 674625 w 2953534"/>
              <a:gd name="connsiteY39" fmla="*/ 2779865 h 3022890"/>
              <a:gd name="connsiteX40" fmla="*/ 467514 w 2953534"/>
              <a:gd name="connsiteY40" fmla="*/ 2614699 h 3022890"/>
              <a:gd name="connsiteX41" fmla="*/ 447118 w 2953534"/>
              <a:gd name="connsiteY41" fmla="*/ 2433687 h 3022890"/>
              <a:gd name="connsiteX42" fmla="*/ 627008 w 2953534"/>
              <a:gd name="connsiteY42" fmla="*/ 2208112 h 3022890"/>
              <a:gd name="connsiteX43" fmla="*/ 589320 w 2953534"/>
              <a:gd name="connsiteY43" fmla="*/ 2160697 h 3022890"/>
              <a:gd name="connsiteX44" fmla="*/ 442210 w 2953534"/>
              <a:gd name="connsiteY44" fmla="*/ 1856446 h 3022890"/>
              <a:gd name="connsiteX45" fmla="*/ 420677 w 2953534"/>
              <a:gd name="connsiteY45" fmla="*/ 1772702 h 3022890"/>
              <a:gd name="connsiteX46" fmla="*/ 128805 w 2953534"/>
              <a:gd name="connsiteY46" fmla="*/ 1772702 h 3022890"/>
              <a:gd name="connsiteX47" fmla="*/ 0 w 2953534"/>
              <a:gd name="connsiteY47" fmla="*/ 1643897 h 3022890"/>
              <a:gd name="connsiteX48" fmla="*/ 0 w 2953534"/>
              <a:gd name="connsiteY48" fmla="*/ 1378992 h 3022890"/>
              <a:gd name="connsiteX49" fmla="*/ 128805 w 2953534"/>
              <a:gd name="connsiteY49" fmla="*/ 1250187 h 3022890"/>
              <a:gd name="connsiteX50" fmla="*/ 422836 w 2953534"/>
              <a:gd name="connsiteY50" fmla="*/ 1250187 h 3022890"/>
              <a:gd name="connsiteX51" fmla="*/ 442210 w 2953534"/>
              <a:gd name="connsiteY51" fmla="*/ 1174838 h 3022890"/>
              <a:gd name="connsiteX52" fmla="*/ 602128 w 2953534"/>
              <a:gd name="connsiteY52" fmla="*/ 852201 h 3022890"/>
              <a:gd name="connsiteX53" fmla="*/ 630123 w 2953534"/>
              <a:gd name="connsiteY53" fmla="*/ 818683 h 3022890"/>
              <a:gd name="connsiteX54" fmla="*/ 447118 w 2953534"/>
              <a:gd name="connsiteY54" fmla="*/ 589203 h 3022890"/>
              <a:gd name="connsiteX55" fmla="*/ 467514 w 2953534"/>
              <a:gd name="connsiteY55" fmla="*/ 408190 h 3022890"/>
              <a:gd name="connsiteX56" fmla="*/ 674625 w 2953534"/>
              <a:gd name="connsiteY56" fmla="*/ 243025 h 3022890"/>
              <a:gd name="connsiteX57" fmla="*/ 769355 w 2953534"/>
              <a:gd name="connsiteY57" fmla="*/ 215733 h 3022890"/>
              <a:gd name="connsiteX58" fmla="*/ 855637 w 2953534"/>
              <a:gd name="connsiteY58" fmla="*/ 263420 h 3022890"/>
              <a:gd name="connsiteX59" fmla="*/ 1034487 w 2953534"/>
              <a:gd name="connsiteY59" fmla="*/ 487691 h 3022890"/>
              <a:gd name="connsiteX60" fmla="*/ 1169172 w 2953534"/>
              <a:gd name="connsiteY60" fmla="*/ 429797 h 3022890"/>
              <a:gd name="connsiteX61" fmla="*/ 1441299 w 2953534"/>
              <a:gd name="connsiteY61" fmla="*/ 373498 h 3022890"/>
              <a:gd name="connsiteX62" fmla="*/ 1509130 w 2953534"/>
              <a:gd name="connsiteY62" fmla="*/ 370714 h 3022890"/>
              <a:gd name="connsiteX63" fmla="*/ 1570880 w 2953534"/>
              <a:gd name="connsiteY63" fmla="*/ 100171 h 3022890"/>
              <a:gd name="connsiteX64" fmla="*/ 1673985 w 2953534"/>
              <a:gd name="connsiteY64" fmla="*/ 1969 h 302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953534" h="3022890">
                <a:moveTo>
                  <a:pt x="1536746" y="658686"/>
                </a:moveTo>
                <a:cubicBezTo>
                  <a:pt x="1063462" y="658686"/>
                  <a:pt x="679790" y="1042358"/>
                  <a:pt x="679790" y="1515642"/>
                </a:cubicBezTo>
                <a:cubicBezTo>
                  <a:pt x="679790" y="1988926"/>
                  <a:pt x="1063462" y="2372598"/>
                  <a:pt x="1536746" y="2372598"/>
                </a:cubicBezTo>
                <a:cubicBezTo>
                  <a:pt x="2010030" y="2372598"/>
                  <a:pt x="2393702" y="1988926"/>
                  <a:pt x="2393702" y="1515642"/>
                </a:cubicBezTo>
                <a:cubicBezTo>
                  <a:pt x="2393702" y="1042358"/>
                  <a:pt x="2010030" y="658686"/>
                  <a:pt x="1536746" y="658686"/>
                </a:cubicBezTo>
                <a:close/>
                <a:moveTo>
                  <a:pt x="1673985" y="1969"/>
                </a:moveTo>
                <a:cubicBezTo>
                  <a:pt x="1690459" y="-957"/>
                  <a:pt x="1707779" y="-700"/>
                  <a:pt x="1725117" y="3257"/>
                </a:cubicBezTo>
                <a:lnTo>
                  <a:pt x="1983381" y="62204"/>
                </a:lnTo>
                <a:cubicBezTo>
                  <a:pt x="2052734" y="78033"/>
                  <a:pt x="2096124" y="147088"/>
                  <a:pt x="2080295" y="216441"/>
                </a:cubicBezTo>
                <a:lnTo>
                  <a:pt x="2020631" y="477845"/>
                </a:lnTo>
                <a:lnTo>
                  <a:pt x="2083029" y="507904"/>
                </a:lnTo>
                <a:cubicBezTo>
                  <a:pt x="2172343" y="556422"/>
                  <a:pt x="2254486" y="616468"/>
                  <a:pt x="2327462" y="686044"/>
                </a:cubicBezTo>
                <a:lnTo>
                  <a:pt x="2419894" y="786536"/>
                </a:lnTo>
                <a:lnTo>
                  <a:pt x="2653875" y="673857"/>
                </a:lnTo>
                <a:cubicBezTo>
                  <a:pt x="2717968" y="642991"/>
                  <a:pt x="2794946" y="669927"/>
                  <a:pt x="2825811" y="734019"/>
                </a:cubicBezTo>
                <a:lnTo>
                  <a:pt x="2940749" y="972691"/>
                </a:lnTo>
                <a:cubicBezTo>
                  <a:pt x="2971614" y="1036783"/>
                  <a:pt x="2944678" y="1113761"/>
                  <a:pt x="2880586" y="1144626"/>
                </a:cubicBezTo>
                <a:lnTo>
                  <a:pt x="2650609" y="1255377"/>
                </a:lnTo>
                <a:lnTo>
                  <a:pt x="2671691" y="1355364"/>
                </a:lnTo>
                <a:cubicBezTo>
                  <a:pt x="2679020" y="1407738"/>
                  <a:pt x="2682809" y="1461248"/>
                  <a:pt x="2682809" y="1515642"/>
                </a:cubicBezTo>
                <a:cubicBezTo>
                  <a:pt x="2682809" y="1594761"/>
                  <a:pt x="2674792" y="1672008"/>
                  <a:pt x="2659525" y="1746614"/>
                </a:cubicBezTo>
                <a:lnTo>
                  <a:pt x="2653762" y="1769030"/>
                </a:lnTo>
                <a:lnTo>
                  <a:pt x="2880586" y="1878263"/>
                </a:lnTo>
                <a:cubicBezTo>
                  <a:pt x="2944678" y="1909128"/>
                  <a:pt x="2971614" y="1986106"/>
                  <a:pt x="2940749" y="2050199"/>
                </a:cubicBezTo>
                <a:lnTo>
                  <a:pt x="2825811" y="2288870"/>
                </a:lnTo>
                <a:cubicBezTo>
                  <a:pt x="2794946" y="2352962"/>
                  <a:pt x="2717968" y="2379898"/>
                  <a:pt x="2653875" y="2349033"/>
                </a:cubicBezTo>
                <a:lnTo>
                  <a:pt x="2425342" y="2238977"/>
                </a:lnTo>
                <a:lnTo>
                  <a:pt x="2421105" y="2244644"/>
                </a:lnTo>
                <a:cubicBezTo>
                  <a:pt x="2316002" y="2371999"/>
                  <a:pt x="2183922" y="2476264"/>
                  <a:pt x="2033612" y="2548690"/>
                </a:cubicBezTo>
                <a:lnTo>
                  <a:pt x="2022515" y="2553302"/>
                </a:lnTo>
                <a:lnTo>
                  <a:pt x="2080295" y="2806449"/>
                </a:lnTo>
                <a:cubicBezTo>
                  <a:pt x="2096124" y="2875802"/>
                  <a:pt x="2052734" y="2944857"/>
                  <a:pt x="1983381" y="2960686"/>
                </a:cubicBezTo>
                <a:lnTo>
                  <a:pt x="1725117" y="3019633"/>
                </a:lnTo>
                <a:cubicBezTo>
                  <a:pt x="1655764" y="3035463"/>
                  <a:pt x="1586709" y="2992073"/>
                  <a:pt x="1570880" y="2922720"/>
                </a:cubicBezTo>
                <a:lnTo>
                  <a:pt x="1511064" y="2660650"/>
                </a:lnTo>
                <a:lnTo>
                  <a:pt x="1441299" y="2657786"/>
                </a:lnTo>
                <a:cubicBezTo>
                  <a:pt x="1323277" y="2648056"/>
                  <a:pt x="1210325" y="2620442"/>
                  <a:pt x="1105159" y="2577661"/>
                </a:cubicBezTo>
                <a:lnTo>
                  <a:pt x="1030261" y="2540498"/>
                </a:lnTo>
                <a:lnTo>
                  <a:pt x="855637" y="2759469"/>
                </a:lnTo>
                <a:cubicBezTo>
                  <a:pt x="811284" y="2815087"/>
                  <a:pt x="730242" y="2824218"/>
                  <a:pt x="674625" y="2779865"/>
                </a:cubicBezTo>
                <a:lnTo>
                  <a:pt x="467514" y="2614699"/>
                </a:lnTo>
                <a:cubicBezTo>
                  <a:pt x="411897" y="2570346"/>
                  <a:pt x="402765" y="2489304"/>
                  <a:pt x="447118" y="2433687"/>
                </a:cubicBezTo>
                <a:lnTo>
                  <a:pt x="627008" y="2208112"/>
                </a:lnTo>
                <a:lnTo>
                  <a:pt x="589320" y="2160697"/>
                </a:lnTo>
                <a:cubicBezTo>
                  <a:pt x="526161" y="2068110"/>
                  <a:pt x="476219" y="1965788"/>
                  <a:pt x="442210" y="1856446"/>
                </a:cubicBezTo>
                <a:lnTo>
                  <a:pt x="420677" y="1772702"/>
                </a:lnTo>
                <a:lnTo>
                  <a:pt x="128805" y="1772702"/>
                </a:lnTo>
                <a:cubicBezTo>
                  <a:pt x="57668" y="1772702"/>
                  <a:pt x="0" y="1715034"/>
                  <a:pt x="0" y="1643897"/>
                </a:cubicBezTo>
                <a:lnTo>
                  <a:pt x="0" y="1378992"/>
                </a:lnTo>
                <a:cubicBezTo>
                  <a:pt x="0" y="1307855"/>
                  <a:pt x="57668" y="1250187"/>
                  <a:pt x="128805" y="1250187"/>
                </a:cubicBezTo>
                <a:lnTo>
                  <a:pt x="422836" y="1250187"/>
                </a:lnTo>
                <a:lnTo>
                  <a:pt x="442210" y="1174838"/>
                </a:lnTo>
                <a:cubicBezTo>
                  <a:pt x="478486" y="1058207"/>
                  <a:pt x="532891" y="949562"/>
                  <a:pt x="602128" y="852201"/>
                </a:cubicBezTo>
                <a:lnTo>
                  <a:pt x="630123" y="818683"/>
                </a:lnTo>
                <a:lnTo>
                  <a:pt x="447118" y="589203"/>
                </a:lnTo>
                <a:cubicBezTo>
                  <a:pt x="402765" y="533586"/>
                  <a:pt x="411897" y="452544"/>
                  <a:pt x="467514" y="408190"/>
                </a:cubicBezTo>
                <a:lnTo>
                  <a:pt x="674625" y="243025"/>
                </a:lnTo>
                <a:cubicBezTo>
                  <a:pt x="702433" y="220848"/>
                  <a:pt x="736598" y="212043"/>
                  <a:pt x="769355" y="215733"/>
                </a:cubicBezTo>
                <a:cubicBezTo>
                  <a:pt x="802112" y="219424"/>
                  <a:pt x="833461" y="235611"/>
                  <a:pt x="855637" y="263420"/>
                </a:cubicBezTo>
                <a:lnTo>
                  <a:pt x="1034487" y="487691"/>
                </a:lnTo>
                <a:lnTo>
                  <a:pt x="1169172" y="429797"/>
                </a:lnTo>
                <a:cubicBezTo>
                  <a:pt x="1255709" y="400512"/>
                  <a:pt x="1346882" y="381283"/>
                  <a:pt x="1441299" y="373498"/>
                </a:cubicBezTo>
                <a:lnTo>
                  <a:pt x="1509130" y="370714"/>
                </a:lnTo>
                <a:lnTo>
                  <a:pt x="1570880" y="100171"/>
                </a:lnTo>
                <a:cubicBezTo>
                  <a:pt x="1582752" y="48156"/>
                  <a:pt x="1624563" y="10745"/>
                  <a:pt x="1673985" y="1969"/>
                </a:cubicBezTo>
                <a:close/>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38" name="任意多边形 37"/>
          <p:cNvSpPr/>
          <p:nvPr/>
        </p:nvSpPr>
        <p:spPr>
          <a:xfrm rot="718224">
            <a:off x="5527215" y="3892665"/>
            <a:ext cx="1718143" cy="1758489"/>
          </a:xfrm>
          <a:custGeom>
            <a:avLst/>
            <a:gdLst>
              <a:gd name="connsiteX0" fmla="*/ 1536746 w 2953534"/>
              <a:gd name="connsiteY0" fmla="*/ 658686 h 3022890"/>
              <a:gd name="connsiteX1" fmla="*/ 679790 w 2953534"/>
              <a:gd name="connsiteY1" fmla="*/ 1515642 h 3022890"/>
              <a:gd name="connsiteX2" fmla="*/ 1536746 w 2953534"/>
              <a:gd name="connsiteY2" fmla="*/ 2372598 h 3022890"/>
              <a:gd name="connsiteX3" fmla="*/ 2393702 w 2953534"/>
              <a:gd name="connsiteY3" fmla="*/ 1515642 h 3022890"/>
              <a:gd name="connsiteX4" fmla="*/ 1536746 w 2953534"/>
              <a:gd name="connsiteY4" fmla="*/ 658686 h 3022890"/>
              <a:gd name="connsiteX5" fmla="*/ 1673985 w 2953534"/>
              <a:gd name="connsiteY5" fmla="*/ 1969 h 3022890"/>
              <a:gd name="connsiteX6" fmla="*/ 1725117 w 2953534"/>
              <a:gd name="connsiteY6" fmla="*/ 3257 h 3022890"/>
              <a:gd name="connsiteX7" fmla="*/ 1983381 w 2953534"/>
              <a:gd name="connsiteY7" fmla="*/ 62204 h 3022890"/>
              <a:gd name="connsiteX8" fmla="*/ 2080295 w 2953534"/>
              <a:gd name="connsiteY8" fmla="*/ 216441 h 3022890"/>
              <a:gd name="connsiteX9" fmla="*/ 2020631 w 2953534"/>
              <a:gd name="connsiteY9" fmla="*/ 477845 h 3022890"/>
              <a:gd name="connsiteX10" fmla="*/ 2083029 w 2953534"/>
              <a:gd name="connsiteY10" fmla="*/ 507904 h 3022890"/>
              <a:gd name="connsiteX11" fmla="*/ 2327462 w 2953534"/>
              <a:gd name="connsiteY11" fmla="*/ 686044 h 3022890"/>
              <a:gd name="connsiteX12" fmla="*/ 2419894 w 2953534"/>
              <a:gd name="connsiteY12" fmla="*/ 786536 h 3022890"/>
              <a:gd name="connsiteX13" fmla="*/ 2653875 w 2953534"/>
              <a:gd name="connsiteY13" fmla="*/ 673857 h 3022890"/>
              <a:gd name="connsiteX14" fmla="*/ 2825811 w 2953534"/>
              <a:gd name="connsiteY14" fmla="*/ 734019 h 3022890"/>
              <a:gd name="connsiteX15" fmla="*/ 2940749 w 2953534"/>
              <a:gd name="connsiteY15" fmla="*/ 972691 h 3022890"/>
              <a:gd name="connsiteX16" fmla="*/ 2880586 w 2953534"/>
              <a:gd name="connsiteY16" fmla="*/ 1144626 h 3022890"/>
              <a:gd name="connsiteX17" fmla="*/ 2650609 w 2953534"/>
              <a:gd name="connsiteY17" fmla="*/ 1255377 h 3022890"/>
              <a:gd name="connsiteX18" fmla="*/ 2671691 w 2953534"/>
              <a:gd name="connsiteY18" fmla="*/ 1355364 h 3022890"/>
              <a:gd name="connsiteX19" fmla="*/ 2682809 w 2953534"/>
              <a:gd name="connsiteY19" fmla="*/ 1515642 h 3022890"/>
              <a:gd name="connsiteX20" fmla="*/ 2659525 w 2953534"/>
              <a:gd name="connsiteY20" fmla="*/ 1746614 h 3022890"/>
              <a:gd name="connsiteX21" fmla="*/ 2653762 w 2953534"/>
              <a:gd name="connsiteY21" fmla="*/ 1769030 h 3022890"/>
              <a:gd name="connsiteX22" fmla="*/ 2880586 w 2953534"/>
              <a:gd name="connsiteY22" fmla="*/ 1878263 h 3022890"/>
              <a:gd name="connsiteX23" fmla="*/ 2940749 w 2953534"/>
              <a:gd name="connsiteY23" fmla="*/ 2050199 h 3022890"/>
              <a:gd name="connsiteX24" fmla="*/ 2825811 w 2953534"/>
              <a:gd name="connsiteY24" fmla="*/ 2288870 h 3022890"/>
              <a:gd name="connsiteX25" fmla="*/ 2653875 w 2953534"/>
              <a:gd name="connsiteY25" fmla="*/ 2349033 h 3022890"/>
              <a:gd name="connsiteX26" fmla="*/ 2425342 w 2953534"/>
              <a:gd name="connsiteY26" fmla="*/ 2238977 h 3022890"/>
              <a:gd name="connsiteX27" fmla="*/ 2421105 w 2953534"/>
              <a:gd name="connsiteY27" fmla="*/ 2244644 h 3022890"/>
              <a:gd name="connsiteX28" fmla="*/ 2033612 w 2953534"/>
              <a:gd name="connsiteY28" fmla="*/ 2548690 h 3022890"/>
              <a:gd name="connsiteX29" fmla="*/ 2022515 w 2953534"/>
              <a:gd name="connsiteY29" fmla="*/ 2553302 h 3022890"/>
              <a:gd name="connsiteX30" fmla="*/ 2080295 w 2953534"/>
              <a:gd name="connsiteY30" fmla="*/ 2806449 h 3022890"/>
              <a:gd name="connsiteX31" fmla="*/ 1983381 w 2953534"/>
              <a:gd name="connsiteY31" fmla="*/ 2960686 h 3022890"/>
              <a:gd name="connsiteX32" fmla="*/ 1725117 w 2953534"/>
              <a:gd name="connsiteY32" fmla="*/ 3019633 h 3022890"/>
              <a:gd name="connsiteX33" fmla="*/ 1570880 w 2953534"/>
              <a:gd name="connsiteY33" fmla="*/ 2922720 h 3022890"/>
              <a:gd name="connsiteX34" fmla="*/ 1511064 w 2953534"/>
              <a:gd name="connsiteY34" fmla="*/ 2660650 h 3022890"/>
              <a:gd name="connsiteX35" fmla="*/ 1441299 w 2953534"/>
              <a:gd name="connsiteY35" fmla="*/ 2657786 h 3022890"/>
              <a:gd name="connsiteX36" fmla="*/ 1105159 w 2953534"/>
              <a:gd name="connsiteY36" fmla="*/ 2577661 h 3022890"/>
              <a:gd name="connsiteX37" fmla="*/ 1030261 w 2953534"/>
              <a:gd name="connsiteY37" fmla="*/ 2540498 h 3022890"/>
              <a:gd name="connsiteX38" fmla="*/ 855637 w 2953534"/>
              <a:gd name="connsiteY38" fmla="*/ 2759469 h 3022890"/>
              <a:gd name="connsiteX39" fmla="*/ 674625 w 2953534"/>
              <a:gd name="connsiteY39" fmla="*/ 2779865 h 3022890"/>
              <a:gd name="connsiteX40" fmla="*/ 467514 w 2953534"/>
              <a:gd name="connsiteY40" fmla="*/ 2614699 h 3022890"/>
              <a:gd name="connsiteX41" fmla="*/ 447118 w 2953534"/>
              <a:gd name="connsiteY41" fmla="*/ 2433687 h 3022890"/>
              <a:gd name="connsiteX42" fmla="*/ 627008 w 2953534"/>
              <a:gd name="connsiteY42" fmla="*/ 2208112 h 3022890"/>
              <a:gd name="connsiteX43" fmla="*/ 589320 w 2953534"/>
              <a:gd name="connsiteY43" fmla="*/ 2160697 h 3022890"/>
              <a:gd name="connsiteX44" fmla="*/ 442210 w 2953534"/>
              <a:gd name="connsiteY44" fmla="*/ 1856446 h 3022890"/>
              <a:gd name="connsiteX45" fmla="*/ 420677 w 2953534"/>
              <a:gd name="connsiteY45" fmla="*/ 1772702 h 3022890"/>
              <a:gd name="connsiteX46" fmla="*/ 128805 w 2953534"/>
              <a:gd name="connsiteY46" fmla="*/ 1772702 h 3022890"/>
              <a:gd name="connsiteX47" fmla="*/ 0 w 2953534"/>
              <a:gd name="connsiteY47" fmla="*/ 1643897 h 3022890"/>
              <a:gd name="connsiteX48" fmla="*/ 0 w 2953534"/>
              <a:gd name="connsiteY48" fmla="*/ 1378992 h 3022890"/>
              <a:gd name="connsiteX49" fmla="*/ 128805 w 2953534"/>
              <a:gd name="connsiteY49" fmla="*/ 1250187 h 3022890"/>
              <a:gd name="connsiteX50" fmla="*/ 422836 w 2953534"/>
              <a:gd name="connsiteY50" fmla="*/ 1250187 h 3022890"/>
              <a:gd name="connsiteX51" fmla="*/ 442210 w 2953534"/>
              <a:gd name="connsiteY51" fmla="*/ 1174838 h 3022890"/>
              <a:gd name="connsiteX52" fmla="*/ 602128 w 2953534"/>
              <a:gd name="connsiteY52" fmla="*/ 852201 h 3022890"/>
              <a:gd name="connsiteX53" fmla="*/ 630123 w 2953534"/>
              <a:gd name="connsiteY53" fmla="*/ 818683 h 3022890"/>
              <a:gd name="connsiteX54" fmla="*/ 447118 w 2953534"/>
              <a:gd name="connsiteY54" fmla="*/ 589203 h 3022890"/>
              <a:gd name="connsiteX55" fmla="*/ 467514 w 2953534"/>
              <a:gd name="connsiteY55" fmla="*/ 408190 h 3022890"/>
              <a:gd name="connsiteX56" fmla="*/ 674625 w 2953534"/>
              <a:gd name="connsiteY56" fmla="*/ 243025 h 3022890"/>
              <a:gd name="connsiteX57" fmla="*/ 769355 w 2953534"/>
              <a:gd name="connsiteY57" fmla="*/ 215733 h 3022890"/>
              <a:gd name="connsiteX58" fmla="*/ 855637 w 2953534"/>
              <a:gd name="connsiteY58" fmla="*/ 263420 h 3022890"/>
              <a:gd name="connsiteX59" fmla="*/ 1034487 w 2953534"/>
              <a:gd name="connsiteY59" fmla="*/ 487691 h 3022890"/>
              <a:gd name="connsiteX60" fmla="*/ 1169172 w 2953534"/>
              <a:gd name="connsiteY60" fmla="*/ 429797 h 3022890"/>
              <a:gd name="connsiteX61" fmla="*/ 1441299 w 2953534"/>
              <a:gd name="connsiteY61" fmla="*/ 373498 h 3022890"/>
              <a:gd name="connsiteX62" fmla="*/ 1509130 w 2953534"/>
              <a:gd name="connsiteY62" fmla="*/ 370714 h 3022890"/>
              <a:gd name="connsiteX63" fmla="*/ 1570880 w 2953534"/>
              <a:gd name="connsiteY63" fmla="*/ 100171 h 3022890"/>
              <a:gd name="connsiteX64" fmla="*/ 1673985 w 2953534"/>
              <a:gd name="connsiteY64" fmla="*/ 1969 h 302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953534" h="3022890">
                <a:moveTo>
                  <a:pt x="1536746" y="658686"/>
                </a:moveTo>
                <a:cubicBezTo>
                  <a:pt x="1063462" y="658686"/>
                  <a:pt x="679790" y="1042358"/>
                  <a:pt x="679790" y="1515642"/>
                </a:cubicBezTo>
                <a:cubicBezTo>
                  <a:pt x="679790" y="1988926"/>
                  <a:pt x="1063462" y="2372598"/>
                  <a:pt x="1536746" y="2372598"/>
                </a:cubicBezTo>
                <a:cubicBezTo>
                  <a:pt x="2010030" y="2372598"/>
                  <a:pt x="2393702" y="1988926"/>
                  <a:pt x="2393702" y="1515642"/>
                </a:cubicBezTo>
                <a:cubicBezTo>
                  <a:pt x="2393702" y="1042358"/>
                  <a:pt x="2010030" y="658686"/>
                  <a:pt x="1536746" y="658686"/>
                </a:cubicBezTo>
                <a:close/>
                <a:moveTo>
                  <a:pt x="1673985" y="1969"/>
                </a:moveTo>
                <a:cubicBezTo>
                  <a:pt x="1690459" y="-957"/>
                  <a:pt x="1707779" y="-700"/>
                  <a:pt x="1725117" y="3257"/>
                </a:cubicBezTo>
                <a:lnTo>
                  <a:pt x="1983381" y="62204"/>
                </a:lnTo>
                <a:cubicBezTo>
                  <a:pt x="2052734" y="78033"/>
                  <a:pt x="2096124" y="147088"/>
                  <a:pt x="2080295" y="216441"/>
                </a:cubicBezTo>
                <a:lnTo>
                  <a:pt x="2020631" y="477845"/>
                </a:lnTo>
                <a:lnTo>
                  <a:pt x="2083029" y="507904"/>
                </a:lnTo>
                <a:cubicBezTo>
                  <a:pt x="2172343" y="556422"/>
                  <a:pt x="2254486" y="616468"/>
                  <a:pt x="2327462" y="686044"/>
                </a:cubicBezTo>
                <a:lnTo>
                  <a:pt x="2419894" y="786536"/>
                </a:lnTo>
                <a:lnTo>
                  <a:pt x="2653875" y="673857"/>
                </a:lnTo>
                <a:cubicBezTo>
                  <a:pt x="2717968" y="642991"/>
                  <a:pt x="2794946" y="669927"/>
                  <a:pt x="2825811" y="734019"/>
                </a:cubicBezTo>
                <a:lnTo>
                  <a:pt x="2940749" y="972691"/>
                </a:lnTo>
                <a:cubicBezTo>
                  <a:pt x="2971614" y="1036783"/>
                  <a:pt x="2944678" y="1113761"/>
                  <a:pt x="2880586" y="1144626"/>
                </a:cubicBezTo>
                <a:lnTo>
                  <a:pt x="2650609" y="1255377"/>
                </a:lnTo>
                <a:lnTo>
                  <a:pt x="2671691" y="1355364"/>
                </a:lnTo>
                <a:cubicBezTo>
                  <a:pt x="2679020" y="1407738"/>
                  <a:pt x="2682809" y="1461248"/>
                  <a:pt x="2682809" y="1515642"/>
                </a:cubicBezTo>
                <a:cubicBezTo>
                  <a:pt x="2682809" y="1594761"/>
                  <a:pt x="2674792" y="1672008"/>
                  <a:pt x="2659525" y="1746614"/>
                </a:cubicBezTo>
                <a:lnTo>
                  <a:pt x="2653762" y="1769030"/>
                </a:lnTo>
                <a:lnTo>
                  <a:pt x="2880586" y="1878263"/>
                </a:lnTo>
                <a:cubicBezTo>
                  <a:pt x="2944678" y="1909128"/>
                  <a:pt x="2971614" y="1986106"/>
                  <a:pt x="2940749" y="2050199"/>
                </a:cubicBezTo>
                <a:lnTo>
                  <a:pt x="2825811" y="2288870"/>
                </a:lnTo>
                <a:cubicBezTo>
                  <a:pt x="2794946" y="2352962"/>
                  <a:pt x="2717968" y="2379898"/>
                  <a:pt x="2653875" y="2349033"/>
                </a:cubicBezTo>
                <a:lnTo>
                  <a:pt x="2425342" y="2238977"/>
                </a:lnTo>
                <a:lnTo>
                  <a:pt x="2421105" y="2244644"/>
                </a:lnTo>
                <a:cubicBezTo>
                  <a:pt x="2316002" y="2371999"/>
                  <a:pt x="2183922" y="2476264"/>
                  <a:pt x="2033612" y="2548690"/>
                </a:cubicBezTo>
                <a:lnTo>
                  <a:pt x="2022515" y="2553302"/>
                </a:lnTo>
                <a:lnTo>
                  <a:pt x="2080295" y="2806449"/>
                </a:lnTo>
                <a:cubicBezTo>
                  <a:pt x="2096124" y="2875802"/>
                  <a:pt x="2052734" y="2944857"/>
                  <a:pt x="1983381" y="2960686"/>
                </a:cubicBezTo>
                <a:lnTo>
                  <a:pt x="1725117" y="3019633"/>
                </a:lnTo>
                <a:cubicBezTo>
                  <a:pt x="1655764" y="3035463"/>
                  <a:pt x="1586709" y="2992073"/>
                  <a:pt x="1570880" y="2922720"/>
                </a:cubicBezTo>
                <a:lnTo>
                  <a:pt x="1511064" y="2660650"/>
                </a:lnTo>
                <a:lnTo>
                  <a:pt x="1441299" y="2657786"/>
                </a:lnTo>
                <a:cubicBezTo>
                  <a:pt x="1323277" y="2648056"/>
                  <a:pt x="1210325" y="2620442"/>
                  <a:pt x="1105159" y="2577661"/>
                </a:cubicBezTo>
                <a:lnTo>
                  <a:pt x="1030261" y="2540498"/>
                </a:lnTo>
                <a:lnTo>
                  <a:pt x="855637" y="2759469"/>
                </a:lnTo>
                <a:cubicBezTo>
                  <a:pt x="811284" y="2815087"/>
                  <a:pt x="730242" y="2824218"/>
                  <a:pt x="674625" y="2779865"/>
                </a:cubicBezTo>
                <a:lnTo>
                  <a:pt x="467514" y="2614699"/>
                </a:lnTo>
                <a:cubicBezTo>
                  <a:pt x="411897" y="2570346"/>
                  <a:pt x="402765" y="2489304"/>
                  <a:pt x="447118" y="2433687"/>
                </a:cubicBezTo>
                <a:lnTo>
                  <a:pt x="627008" y="2208112"/>
                </a:lnTo>
                <a:lnTo>
                  <a:pt x="589320" y="2160697"/>
                </a:lnTo>
                <a:cubicBezTo>
                  <a:pt x="526161" y="2068110"/>
                  <a:pt x="476219" y="1965788"/>
                  <a:pt x="442210" y="1856446"/>
                </a:cubicBezTo>
                <a:lnTo>
                  <a:pt x="420677" y="1772702"/>
                </a:lnTo>
                <a:lnTo>
                  <a:pt x="128805" y="1772702"/>
                </a:lnTo>
                <a:cubicBezTo>
                  <a:pt x="57668" y="1772702"/>
                  <a:pt x="0" y="1715034"/>
                  <a:pt x="0" y="1643897"/>
                </a:cubicBezTo>
                <a:lnTo>
                  <a:pt x="0" y="1378992"/>
                </a:lnTo>
                <a:cubicBezTo>
                  <a:pt x="0" y="1307855"/>
                  <a:pt x="57668" y="1250187"/>
                  <a:pt x="128805" y="1250187"/>
                </a:cubicBezTo>
                <a:lnTo>
                  <a:pt x="422836" y="1250187"/>
                </a:lnTo>
                <a:lnTo>
                  <a:pt x="442210" y="1174838"/>
                </a:lnTo>
                <a:cubicBezTo>
                  <a:pt x="478486" y="1058207"/>
                  <a:pt x="532891" y="949562"/>
                  <a:pt x="602128" y="852201"/>
                </a:cubicBezTo>
                <a:lnTo>
                  <a:pt x="630123" y="818683"/>
                </a:lnTo>
                <a:lnTo>
                  <a:pt x="447118" y="589203"/>
                </a:lnTo>
                <a:cubicBezTo>
                  <a:pt x="402765" y="533586"/>
                  <a:pt x="411897" y="452544"/>
                  <a:pt x="467514" y="408190"/>
                </a:cubicBezTo>
                <a:lnTo>
                  <a:pt x="674625" y="243025"/>
                </a:lnTo>
                <a:cubicBezTo>
                  <a:pt x="702433" y="220848"/>
                  <a:pt x="736598" y="212043"/>
                  <a:pt x="769355" y="215733"/>
                </a:cubicBezTo>
                <a:cubicBezTo>
                  <a:pt x="802112" y="219424"/>
                  <a:pt x="833461" y="235611"/>
                  <a:pt x="855637" y="263420"/>
                </a:cubicBezTo>
                <a:lnTo>
                  <a:pt x="1034487" y="487691"/>
                </a:lnTo>
                <a:lnTo>
                  <a:pt x="1169172" y="429797"/>
                </a:lnTo>
                <a:cubicBezTo>
                  <a:pt x="1255709" y="400512"/>
                  <a:pt x="1346882" y="381283"/>
                  <a:pt x="1441299" y="373498"/>
                </a:cubicBezTo>
                <a:lnTo>
                  <a:pt x="1509130" y="370714"/>
                </a:lnTo>
                <a:lnTo>
                  <a:pt x="1570880" y="100171"/>
                </a:lnTo>
                <a:cubicBezTo>
                  <a:pt x="1582752" y="48156"/>
                  <a:pt x="1624563" y="10745"/>
                  <a:pt x="1673985" y="1969"/>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39" name="矩形 38"/>
          <p:cNvSpPr/>
          <p:nvPr/>
        </p:nvSpPr>
        <p:spPr>
          <a:xfrm>
            <a:off x="1741941" y="2648807"/>
            <a:ext cx="2188551" cy="972574"/>
          </a:xfrm>
          <a:prstGeom prst="rect">
            <a:avLst/>
          </a:prstGeom>
        </p:spPr>
        <p:txBody>
          <a:bodyPr wrap="square">
            <a:spAutoFit/>
          </a:bodyPr>
          <a:lstStyle/>
          <a:p>
            <a:pPr>
              <a:lnSpc>
                <a:spcPct val="130000"/>
              </a:lnSpc>
              <a:spcBef>
                <a:spcPts val="600"/>
              </a:spcBef>
            </a:pPr>
            <a:r>
              <a:rPr lang="en-US" altLang="zh-CN" sz="1100">
                <a:solidFill>
                  <a:schemeClr val="bg1"/>
                </a:solidFill>
              </a:rPr>
              <a:t>consectetur adipisicing elit, sed eiusmod tempor incididunt ut labore et dolore magna aliqua.  enim ad minim veniam.</a:t>
            </a:r>
          </a:p>
        </p:txBody>
      </p:sp>
      <p:sp>
        <p:nvSpPr>
          <p:cNvPr id="40" name="矩形 39"/>
          <p:cNvSpPr/>
          <p:nvPr/>
        </p:nvSpPr>
        <p:spPr>
          <a:xfrm>
            <a:off x="1741941" y="2167677"/>
            <a:ext cx="2188551" cy="400110"/>
          </a:xfrm>
          <a:prstGeom prst="rect">
            <a:avLst/>
          </a:prstGeom>
        </p:spPr>
        <p:txBody>
          <a:bodyPr wrap="square">
            <a:spAutoFit/>
          </a:bodyPr>
          <a:lstStyle/>
          <a:p>
            <a:pPr>
              <a:spcBef>
                <a:spcPts val="600"/>
              </a:spcBef>
            </a:pPr>
            <a:r>
              <a:rPr lang="en-US" altLang="zh-CN" sz="2000" b="1">
                <a:solidFill>
                  <a:schemeClr val="bg1"/>
                </a:solidFill>
              </a:rPr>
              <a:t>KEY WORD</a:t>
            </a:r>
          </a:p>
        </p:txBody>
      </p:sp>
      <p:sp>
        <p:nvSpPr>
          <p:cNvPr id="41" name="矩形 40"/>
          <p:cNvSpPr/>
          <p:nvPr/>
        </p:nvSpPr>
        <p:spPr>
          <a:xfrm>
            <a:off x="8208055" y="2248697"/>
            <a:ext cx="2188551" cy="972574"/>
          </a:xfrm>
          <a:prstGeom prst="rect">
            <a:avLst/>
          </a:prstGeom>
        </p:spPr>
        <p:txBody>
          <a:bodyPr wrap="square">
            <a:spAutoFit/>
          </a:bodyPr>
          <a:lstStyle/>
          <a:p>
            <a:pPr algn="r">
              <a:lnSpc>
                <a:spcPct val="130000"/>
              </a:lnSpc>
              <a:spcBef>
                <a:spcPts val="600"/>
              </a:spcBef>
            </a:pPr>
            <a:r>
              <a:rPr lang="en-US" altLang="zh-CN" sz="1100">
                <a:solidFill>
                  <a:schemeClr val="bg1"/>
                </a:solidFill>
              </a:rPr>
              <a:t>consectetur adipisicing elit, sed eiusmod tempor incididunt ut labore et dolore magna aliqua.  enim ad minim veniam.</a:t>
            </a:r>
          </a:p>
        </p:txBody>
      </p:sp>
      <p:sp>
        <p:nvSpPr>
          <p:cNvPr id="42" name="矩形 41"/>
          <p:cNvSpPr/>
          <p:nvPr/>
        </p:nvSpPr>
        <p:spPr>
          <a:xfrm>
            <a:off x="8208055" y="1767567"/>
            <a:ext cx="2188551" cy="400110"/>
          </a:xfrm>
          <a:prstGeom prst="rect">
            <a:avLst/>
          </a:prstGeom>
        </p:spPr>
        <p:txBody>
          <a:bodyPr wrap="square">
            <a:spAutoFit/>
          </a:bodyPr>
          <a:lstStyle/>
          <a:p>
            <a:pPr algn="r">
              <a:spcBef>
                <a:spcPts val="600"/>
              </a:spcBef>
            </a:pPr>
            <a:r>
              <a:rPr lang="en-US" altLang="zh-CN" sz="2000" b="1">
                <a:solidFill>
                  <a:schemeClr val="bg1"/>
                </a:solidFill>
              </a:rPr>
              <a:t>KEY WORD</a:t>
            </a:r>
          </a:p>
        </p:txBody>
      </p:sp>
      <p:sp>
        <p:nvSpPr>
          <p:cNvPr id="43" name="矩形 42"/>
          <p:cNvSpPr/>
          <p:nvPr/>
        </p:nvSpPr>
        <p:spPr>
          <a:xfrm>
            <a:off x="8208055" y="4514127"/>
            <a:ext cx="2188551" cy="972574"/>
          </a:xfrm>
          <a:prstGeom prst="rect">
            <a:avLst/>
          </a:prstGeom>
        </p:spPr>
        <p:txBody>
          <a:bodyPr wrap="square">
            <a:spAutoFit/>
          </a:bodyPr>
          <a:lstStyle/>
          <a:p>
            <a:pPr algn="r">
              <a:lnSpc>
                <a:spcPct val="130000"/>
              </a:lnSpc>
              <a:spcBef>
                <a:spcPts val="600"/>
              </a:spcBef>
            </a:pPr>
            <a:r>
              <a:rPr lang="en-US" altLang="zh-CN" sz="1100">
                <a:solidFill>
                  <a:schemeClr val="bg1"/>
                </a:solidFill>
              </a:rPr>
              <a:t>consectetur adipisicing elit, sed eiusmod tempor incididunt ut labore et dolore magna aliqua.  enim ad minim veniam.</a:t>
            </a:r>
          </a:p>
        </p:txBody>
      </p:sp>
      <p:sp>
        <p:nvSpPr>
          <p:cNvPr id="44" name="矩形 43"/>
          <p:cNvSpPr/>
          <p:nvPr/>
        </p:nvSpPr>
        <p:spPr>
          <a:xfrm>
            <a:off x="8208055" y="4032997"/>
            <a:ext cx="2188551" cy="400110"/>
          </a:xfrm>
          <a:prstGeom prst="rect">
            <a:avLst/>
          </a:prstGeom>
        </p:spPr>
        <p:txBody>
          <a:bodyPr wrap="square">
            <a:spAutoFit/>
          </a:bodyPr>
          <a:lstStyle/>
          <a:p>
            <a:pPr algn="r">
              <a:spcBef>
                <a:spcPts val="600"/>
              </a:spcBef>
            </a:pPr>
            <a:r>
              <a:rPr lang="en-US" altLang="zh-CN" sz="2000" b="1">
                <a:solidFill>
                  <a:schemeClr val="bg1"/>
                </a:solidFill>
              </a:rPr>
              <a:t>KEY WORD</a:t>
            </a:r>
          </a:p>
        </p:txBody>
      </p:sp>
    </p:spTree>
    <p:extLst>
      <p:ext uri="{BB962C8B-B14F-4D97-AF65-F5344CB8AC3E}">
        <p14:creationId xmlns:p14="http://schemas.microsoft.com/office/powerpoint/2010/main" val="11336432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3"/>
          <p:cNvSpPr txBox="1"/>
          <p:nvPr/>
        </p:nvSpPr>
        <p:spPr>
          <a:xfrm>
            <a:off x="4399288" y="414537"/>
            <a:ext cx="3393429" cy="584775"/>
          </a:xfrm>
          <a:prstGeom prst="rect">
            <a:avLst/>
          </a:prstGeom>
          <a:noFill/>
        </p:spPr>
        <p:txBody>
          <a:bodyPr wrap="none" rtlCol="0">
            <a:spAutoFit/>
          </a:bodyPr>
          <a:lstStyle/>
          <a:p>
            <a:pPr algn="ctr"/>
            <a:r>
              <a:rPr lang="en-US" sz="3200" b="1">
                <a:solidFill>
                  <a:srgbClr val="2E72F1"/>
                </a:solidFill>
                <a:ea typeface="Open Sans Light" panose="020B0306030504020204" pitchFamily="34" charset="0"/>
                <a:cs typeface="Open Sans Light" panose="020B0306030504020204" pitchFamily="34" charset="0"/>
              </a:rPr>
              <a:t>S</a:t>
            </a:r>
            <a:r>
              <a:rPr lang="en-US" altLang="zh-CN" sz="3200" b="1">
                <a:solidFill>
                  <a:srgbClr val="2E72F1"/>
                </a:solidFill>
                <a:ea typeface="Open Sans Light" panose="020B0306030504020204" pitchFamily="34" charset="0"/>
                <a:cs typeface="Open Sans Light" panose="020B0306030504020204" pitchFamily="34" charset="0"/>
              </a:rPr>
              <a:t>mile</a:t>
            </a:r>
            <a:r>
              <a:rPr lang="en-US" altLang="zh-CN" sz="3200">
                <a:solidFill>
                  <a:schemeClr val="tx1">
                    <a:lumMod val="85000"/>
                    <a:lumOff val="15000"/>
                  </a:schemeClr>
                </a:solidFill>
                <a:ea typeface="Open Sans Light" panose="020B0306030504020204" pitchFamily="34" charset="0"/>
                <a:cs typeface="Open Sans Light" panose="020B0306030504020204" pitchFamily="34" charset="0"/>
              </a:rPr>
              <a:t> PowerPoint</a:t>
            </a:r>
            <a:endParaRPr lang="id-ID" sz="3200" dirty="0">
              <a:solidFill>
                <a:schemeClr val="tx1">
                  <a:lumMod val="85000"/>
                  <a:lumOff val="15000"/>
                </a:schemeClr>
              </a:solidFill>
              <a:ea typeface="Open Sans Light" panose="020B0306030504020204" pitchFamily="34" charset="0"/>
              <a:cs typeface="Open Sans Light" panose="020B0306030504020204" pitchFamily="34" charset="0"/>
            </a:endParaRPr>
          </a:p>
        </p:txBody>
      </p:sp>
      <p:sp>
        <p:nvSpPr>
          <p:cNvPr id="51" name="任意多边形 50"/>
          <p:cNvSpPr/>
          <p:nvPr/>
        </p:nvSpPr>
        <p:spPr>
          <a:xfrm rot="8100000">
            <a:off x="7259907" y="2108771"/>
            <a:ext cx="2489280" cy="1822618"/>
          </a:xfrm>
          <a:custGeom>
            <a:avLst/>
            <a:gdLst>
              <a:gd name="connsiteX0" fmla="*/ 911309 w 2489280"/>
              <a:gd name="connsiteY0" fmla="*/ 1822618 h 1822618"/>
              <a:gd name="connsiteX1" fmla="*/ 0 w 2489280"/>
              <a:gd name="connsiteY1" fmla="*/ 911309 h 1822618"/>
              <a:gd name="connsiteX2" fmla="*/ 911309 w 2489280"/>
              <a:gd name="connsiteY2" fmla="*/ 0 h 1822618"/>
              <a:gd name="connsiteX3" fmla="*/ 1088678 w 2489280"/>
              <a:gd name="connsiteY3" fmla="*/ 177368 h 1822618"/>
              <a:gd name="connsiteX4" fmla="*/ 480157 w 2489280"/>
              <a:gd name="connsiteY4" fmla="*/ 785889 h 1822618"/>
              <a:gd name="connsiteX5" fmla="*/ 2489280 w 2489280"/>
              <a:gd name="connsiteY5" fmla="*/ 785889 h 1822618"/>
              <a:gd name="connsiteX6" fmla="*/ 2489280 w 2489280"/>
              <a:gd name="connsiteY6" fmla="*/ 1036726 h 1822618"/>
              <a:gd name="connsiteX7" fmla="*/ 480154 w 2489280"/>
              <a:gd name="connsiteY7" fmla="*/ 1036725 h 1822618"/>
              <a:gd name="connsiteX8" fmla="*/ 1088678 w 2489280"/>
              <a:gd name="connsiteY8" fmla="*/ 1645250 h 182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9280" h="1822618">
                <a:moveTo>
                  <a:pt x="911309" y="1822618"/>
                </a:moveTo>
                <a:lnTo>
                  <a:pt x="0" y="911309"/>
                </a:lnTo>
                <a:lnTo>
                  <a:pt x="911309" y="0"/>
                </a:lnTo>
                <a:lnTo>
                  <a:pt x="1088678" y="177368"/>
                </a:lnTo>
                <a:lnTo>
                  <a:pt x="480157" y="785889"/>
                </a:lnTo>
                <a:lnTo>
                  <a:pt x="2489280" y="785889"/>
                </a:lnTo>
                <a:lnTo>
                  <a:pt x="2489280" y="1036726"/>
                </a:lnTo>
                <a:lnTo>
                  <a:pt x="480154" y="1036725"/>
                </a:lnTo>
                <a:lnTo>
                  <a:pt x="1088678" y="1645250"/>
                </a:lnTo>
                <a:close/>
              </a:path>
            </a:pathLst>
          </a:custGeom>
          <a:solidFill>
            <a:srgbClr val="2E7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rot="8100000">
            <a:off x="5586477" y="2668857"/>
            <a:ext cx="2489280" cy="1822618"/>
          </a:xfrm>
          <a:custGeom>
            <a:avLst/>
            <a:gdLst>
              <a:gd name="connsiteX0" fmla="*/ 911309 w 2489280"/>
              <a:gd name="connsiteY0" fmla="*/ 1822618 h 1822618"/>
              <a:gd name="connsiteX1" fmla="*/ 0 w 2489280"/>
              <a:gd name="connsiteY1" fmla="*/ 911309 h 1822618"/>
              <a:gd name="connsiteX2" fmla="*/ 911309 w 2489280"/>
              <a:gd name="connsiteY2" fmla="*/ 0 h 1822618"/>
              <a:gd name="connsiteX3" fmla="*/ 1088678 w 2489280"/>
              <a:gd name="connsiteY3" fmla="*/ 177368 h 1822618"/>
              <a:gd name="connsiteX4" fmla="*/ 480158 w 2489280"/>
              <a:gd name="connsiteY4" fmla="*/ 785889 h 1822618"/>
              <a:gd name="connsiteX5" fmla="*/ 2489280 w 2489280"/>
              <a:gd name="connsiteY5" fmla="*/ 785889 h 1822618"/>
              <a:gd name="connsiteX6" fmla="*/ 2489280 w 2489280"/>
              <a:gd name="connsiteY6" fmla="*/ 1036726 h 1822618"/>
              <a:gd name="connsiteX7" fmla="*/ 480155 w 2489280"/>
              <a:gd name="connsiteY7" fmla="*/ 1036726 h 1822618"/>
              <a:gd name="connsiteX8" fmla="*/ 1088678 w 2489280"/>
              <a:gd name="connsiteY8" fmla="*/ 1645250 h 182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9280" h="1822618">
                <a:moveTo>
                  <a:pt x="911309" y="1822618"/>
                </a:moveTo>
                <a:lnTo>
                  <a:pt x="0" y="911309"/>
                </a:lnTo>
                <a:lnTo>
                  <a:pt x="911309" y="0"/>
                </a:lnTo>
                <a:lnTo>
                  <a:pt x="1088678" y="177368"/>
                </a:lnTo>
                <a:lnTo>
                  <a:pt x="480158" y="785889"/>
                </a:lnTo>
                <a:lnTo>
                  <a:pt x="2489280" y="785889"/>
                </a:lnTo>
                <a:lnTo>
                  <a:pt x="2489280" y="1036726"/>
                </a:lnTo>
                <a:lnTo>
                  <a:pt x="480155" y="1036726"/>
                </a:lnTo>
                <a:lnTo>
                  <a:pt x="1088678" y="164525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48"/>
          <p:cNvSpPr/>
          <p:nvPr/>
        </p:nvSpPr>
        <p:spPr>
          <a:xfrm rot="8100000">
            <a:off x="3913047" y="3228943"/>
            <a:ext cx="2489280" cy="1822618"/>
          </a:xfrm>
          <a:custGeom>
            <a:avLst/>
            <a:gdLst>
              <a:gd name="connsiteX0" fmla="*/ 911309 w 2489280"/>
              <a:gd name="connsiteY0" fmla="*/ 1822618 h 1822618"/>
              <a:gd name="connsiteX1" fmla="*/ 0 w 2489280"/>
              <a:gd name="connsiteY1" fmla="*/ 911309 h 1822618"/>
              <a:gd name="connsiteX2" fmla="*/ 911309 w 2489280"/>
              <a:gd name="connsiteY2" fmla="*/ 0 h 1822618"/>
              <a:gd name="connsiteX3" fmla="*/ 1088678 w 2489280"/>
              <a:gd name="connsiteY3" fmla="*/ 177368 h 1822618"/>
              <a:gd name="connsiteX4" fmla="*/ 480158 w 2489280"/>
              <a:gd name="connsiteY4" fmla="*/ 785889 h 1822618"/>
              <a:gd name="connsiteX5" fmla="*/ 2489280 w 2489280"/>
              <a:gd name="connsiteY5" fmla="*/ 785889 h 1822618"/>
              <a:gd name="connsiteX6" fmla="*/ 2489280 w 2489280"/>
              <a:gd name="connsiteY6" fmla="*/ 1036726 h 1822618"/>
              <a:gd name="connsiteX7" fmla="*/ 480155 w 2489280"/>
              <a:gd name="connsiteY7" fmla="*/ 1036726 h 1822618"/>
              <a:gd name="connsiteX8" fmla="*/ 1088678 w 2489280"/>
              <a:gd name="connsiteY8" fmla="*/ 1645250 h 182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9280" h="1822618">
                <a:moveTo>
                  <a:pt x="911309" y="1822618"/>
                </a:moveTo>
                <a:lnTo>
                  <a:pt x="0" y="911309"/>
                </a:lnTo>
                <a:lnTo>
                  <a:pt x="911309" y="0"/>
                </a:lnTo>
                <a:lnTo>
                  <a:pt x="1088678" y="177368"/>
                </a:lnTo>
                <a:lnTo>
                  <a:pt x="480158" y="785889"/>
                </a:lnTo>
                <a:lnTo>
                  <a:pt x="2489280" y="785889"/>
                </a:lnTo>
                <a:lnTo>
                  <a:pt x="2489280" y="1036726"/>
                </a:lnTo>
                <a:lnTo>
                  <a:pt x="480155" y="1036726"/>
                </a:lnTo>
                <a:lnTo>
                  <a:pt x="1088678" y="1645250"/>
                </a:lnTo>
                <a:close/>
              </a:path>
            </a:pathLst>
          </a:custGeom>
          <a:solidFill>
            <a:srgbClr val="2E7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47"/>
          <p:cNvSpPr/>
          <p:nvPr/>
        </p:nvSpPr>
        <p:spPr>
          <a:xfrm rot="8100000">
            <a:off x="2239617" y="3789029"/>
            <a:ext cx="2489280" cy="1822618"/>
          </a:xfrm>
          <a:custGeom>
            <a:avLst/>
            <a:gdLst>
              <a:gd name="connsiteX0" fmla="*/ 911309 w 2489280"/>
              <a:gd name="connsiteY0" fmla="*/ 1822618 h 1822618"/>
              <a:gd name="connsiteX1" fmla="*/ 0 w 2489280"/>
              <a:gd name="connsiteY1" fmla="*/ 911309 h 1822618"/>
              <a:gd name="connsiteX2" fmla="*/ 911309 w 2489280"/>
              <a:gd name="connsiteY2" fmla="*/ 0 h 1822618"/>
              <a:gd name="connsiteX3" fmla="*/ 1088678 w 2489280"/>
              <a:gd name="connsiteY3" fmla="*/ 177368 h 1822618"/>
              <a:gd name="connsiteX4" fmla="*/ 480157 w 2489280"/>
              <a:gd name="connsiteY4" fmla="*/ 785889 h 1822618"/>
              <a:gd name="connsiteX5" fmla="*/ 2489280 w 2489280"/>
              <a:gd name="connsiteY5" fmla="*/ 785889 h 1822618"/>
              <a:gd name="connsiteX6" fmla="*/ 2489280 w 2489280"/>
              <a:gd name="connsiteY6" fmla="*/ 1036726 h 1822618"/>
              <a:gd name="connsiteX7" fmla="*/ 480154 w 2489280"/>
              <a:gd name="connsiteY7" fmla="*/ 1036726 h 1822618"/>
              <a:gd name="connsiteX8" fmla="*/ 1088678 w 2489280"/>
              <a:gd name="connsiteY8" fmla="*/ 1645250 h 182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9280" h="1822618">
                <a:moveTo>
                  <a:pt x="911309" y="1822618"/>
                </a:moveTo>
                <a:lnTo>
                  <a:pt x="0" y="911309"/>
                </a:lnTo>
                <a:lnTo>
                  <a:pt x="911309" y="0"/>
                </a:lnTo>
                <a:lnTo>
                  <a:pt x="1088678" y="177368"/>
                </a:lnTo>
                <a:lnTo>
                  <a:pt x="480157" y="785889"/>
                </a:lnTo>
                <a:lnTo>
                  <a:pt x="2489280" y="785889"/>
                </a:lnTo>
                <a:lnTo>
                  <a:pt x="2489280" y="1036726"/>
                </a:lnTo>
                <a:lnTo>
                  <a:pt x="480154" y="1036726"/>
                </a:lnTo>
                <a:lnTo>
                  <a:pt x="1088678" y="164525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641737" y="3504927"/>
            <a:ext cx="2188551" cy="949491"/>
          </a:xfrm>
          <a:prstGeom prst="rect">
            <a:avLst/>
          </a:prstGeom>
        </p:spPr>
        <p:txBody>
          <a:bodyPr wrap="square">
            <a:spAutoFit/>
          </a:bodyPr>
          <a:lstStyle/>
          <a:p>
            <a:pPr>
              <a:lnSpc>
                <a:spcPct val="130000"/>
              </a:lnSpc>
              <a:spcBef>
                <a:spcPts val="600"/>
              </a:spcBef>
            </a:pPr>
            <a:r>
              <a:rPr lang="en-US" altLang="zh-CN" sz="1100">
                <a:solidFill>
                  <a:schemeClr val="tx1">
                    <a:lumMod val="85000"/>
                    <a:lumOff val="15000"/>
                  </a:schemeClr>
                </a:solidFill>
              </a:rPr>
              <a:t>consectetur adipisicing elit, sed eiusmod tempor incididunt ut labore et dolore magna aliqua.  enim ad minim veniam.</a:t>
            </a:r>
          </a:p>
        </p:txBody>
      </p:sp>
      <p:sp>
        <p:nvSpPr>
          <p:cNvPr id="55" name="矩形 54"/>
          <p:cNvSpPr/>
          <p:nvPr/>
        </p:nvSpPr>
        <p:spPr>
          <a:xfrm>
            <a:off x="641737" y="3023797"/>
            <a:ext cx="2188551" cy="400110"/>
          </a:xfrm>
          <a:prstGeom prst="rect">
            <a:avLst/>
          </a:prstGeom>
        </p:spPr>
        <p:txBody>
          <a:bodyPr wrap="square">
            <a:spAutoFit/>
          </a:bodyPr>
          <a:lstStyle/>
          <a:p>
            <a:pPr>
              <a:spcBef>
                <a:spcPts val="600"/>
              </a:spcBef>
            </a:pPr>
            <a:r>
              <a:rPr lang="en-US" altLang="zh-CN" sz="2000" b="1">
                <a:solidFill>
                  <a:schemeClr val="tx1">
                    <a:lumMod val="85000"/>
                    <a:lumOff val="15000"/>
                  </a:schemeClr>
                </a:solidFill>
              </a:rPr>
              <a:t>KEY WORD</a:t>
            </a:r>
          </a:p>
        </p:txBody>
      </p:sp>
      <p:sp>
        <p:nvSpPr>
          <p:cNvPr id="58" name="矩形 57"/>
          <p:cNvSpPr/>
          <p:nvPr/>
        </p:nvSpPr>
        <p:spPr>
          <a:xfrm>
            <a:off x="3798595" y="2071528"/>
            <a:ext cx="2188551" cy="949491"/>
          </a:xfrm>
          <a:prstGeom prst="rect">
            <a:avLst/>
          </a:prstGeom>
        </p:spPr>
        <p:txBody>
          <a:bodyPr wrap="square">
            <a:spAutoFit/>
          </a:bodyPr>
          <a:lstStyle/>
          <a:p>
            <a:pPr>
              <a:lnSpc>
                <a:spcPct val="130000"/>
              </a:lnSpc>
              <a:spcBef>
                <a:spcPts val="600"/>
              </a:spcBef>
            </a:pPr>
            <a:r>
              <a:rPr lang="en-US" altLang="zh-CN" sz="1100">
                <a:solidFill>
                  <a:schemeClr val="tx1">
                    <a:lumMod val="85000"/>
                    <a:lumOff val="15000"/>
                  </a:schemeClr>
                </a:solidFill>
              </a:rPr>
              <a:t>consectetur adipisicing elit, sed eiusmod tempor incididunt ut labore et dolore magna aliqua.  enim ad minim veniam.</a:t>
            </a:r>
          </a:p>
        </p:txBody>
      </p:sp>
      <p:sp>
        <p:nvSpPr>
          <p:cNvPr id="59" name="矩形 58"/>
          <p:cNvSpPr/>
          <p:nvPr/>
        </p:nvSpPr>
        <p:spPr>
          <a:xfrm>
            <a:off x="3798595" y="1590398"/>
            <a:ext cx="2188551" cy="400110"/>
          </a:xfrm>
          <a:prstGeom prst="rect">
            <a:avLst/>
          </a:prstGeom>
        </p:spPr>
        <p:txBody>
          <a:bodyPr wrap="square">
            <a:spAutoFit/>
          </a:bodyPr>
          <a:lstStyle/>
          <a:p>
            <a:pPr>
              <a:spcBef>
                <a:spcPts val="600"/>
              </a:spcBef>
            </a:pPr>
            <a:r>
              <a:rPr lang="en-US" altLang="zh-CN" sz="2000" b="1">
                <a:solidFill>
                  <a:schemeClr val="tx1">
                    <a:lumMod val="85000"/>
                    <a:lumOff val="15000"/>
                  </a:schemeClr>
                </a:solidFill>
              </a:rPr>
              <a:t>KEY WORD</a:t>
            </a:r>
          </a:p>
        </p:txBody>
      </p:sp>
      <p:sp>
        <p:nvSpPr>
          <p:cNvPr id="60" name="矩形 59"/>
          <p:cNvSpPr/>
          <p:nvPr/>
        </p:nvSpPr>
        <p:spPr>
          <a:xfrm>
            <a:off x="6464939" y="4890813"/>
            <a:ext cx="2188551" cy="949491"/>
          </a:xfrm>
          <a:prstGeom prst="rect">
            <a:avLst/>
          </a:prstGeom>
        </p:spPr>
        <p:txBody>
          <a:bodyPr wrap="square">
            <a:spAutoFit/>
          </a:bodyPr>
          <a:lstStyle/>
          <a:p>
            <a:pPr>
              <a:lnSpc>
                <a:spcPct val="130000"/>
              </a:lnSpc>
              <a:spcBef>
                <a:spcPts val="600"/>
              </a:spcBef>
            </a:pPr>
            <a:r>
              <a:rPr lang="en-US" altLang="zh-CN" sz="1100">
                <a:solidFill>
                  <a:schemeClr val="tx1">
                    <a:lumMod val="85000"/>
                    <a:lumOff val="15000"/>
                  </a:schemeClr>
                </a:solidFill>
              </a:rPr>
              <a:t>consectetur adipisicing elit, sed eiusmod tempor incididunt ut labore et dolore magna aliqua.  enim ad minim veniam.</a:t>
            </a:r>
          </a:p>
        </p:txBody>
      </p:sp>
      <p:sp>
        <p:nvSpPr>
          <p:cNvPr id="61" name="矩形 60"/>
          <p:cNvSpPr/>
          <p:nvPr/>
        </p:nvSpPr>
        <p:spPr>
          <a:xfrm>
            <a:off x="6464939" y="4409683"/>
            <a:ext cx="2188551" cy="400110"/>
          </a:xfrm>
          <a:prstGeom prst="rect">
            <a:avLst/>
          </a:prstGeom>
        </p:spPr>
        <p:txBody>
          <a:bodyPr wrap="square">
            <a:spAutoFit/>
          </a:bodyPr>
          <a:lstStyle/>
          <a:p>
            <a:pPr>
              <a:spcBef>
                <a:spcPts val="600"/>
              </a:spcBef>
            </a:pPr>
            <a:r>
              <a:rPr lang="en-US" altLang="zh-CN" sz="2000" b="1">
                <a:solidFill>
                  <a:schemeClr val="tx1">
                    <a:lumMod val="85000"/>
                    <a:lumOff val="15000"/>
                  </a:schemeClr>
                </a:solidFill>
              </a:rPr>
              <a:t>KEY WORD</a:t>
            </a:r>
          </a:p>
        </p:txBody>
      </p:sp>
      <p:sp>
        <p:nvSpPr>
          <p:cNvPr id="62" name="矩形 61"/>
          <p:cNvSpPr/>
          <p:nvPr/>
        </p:nvSpPr>
        <p:spPr>
          <a:xfrm>
            <a:off x="9708882" y="2336754"/>
            <a:ext cx="2188551" cy="949491"/>
          </a:xfrm>
          <a:prstGeom prst="rect">
            <a:avLst/>
          </a:prstGeom>
        </p:spPr>
        <p:txBody>
          <a:bodyPr wrap="square">
            <a:spAutoFit/>
          </a:bodyPr>
          <a:lstStyle/>
          <a:p>
            <a:pPr>
              <a:lnSpc>
                <a:spcPct val="130000"/>
              </a:lnSpc>
              <a:spcBef>
                <a:spcPts val="600"/>
              </a:spcBef>
            </a:pPr>
            <a:r>
              <a:rPr lang="en-US" altLang="zh-CN" sz="1100">
                <a:solidFill>
                  <a:schemeClr val="tx1">
                    <a:lumMod val="85000"/>
                    <a:lumOff val="15000"/>
                  </a:schemeClr>
                </a:solidFill>
              </a:rPr>
              <a:t>consectetur adipisicing elit, sed eiusmod tempor incididunt ut labore et dolore magna aliqua.  enim ad minim veniam.</a:t>
            </a:r>
          </a:p>
        </p:txBody>
      </p:sp>
      <p:sp>
        <p:nvSpPr>
          <p:cNvPr id="63" name="矩形 62"/>
          <p:cNvSpPr/>
          <p:nvPr/>
        </p:nvSpPr>
        <p:spPr>
          <a:xfrm>
            <a:off x="9708882" y="1855624"/>
            <a:ext cx="2188551" cy="400110"/>
          </a:xfrm>
          <a:prstGeom prst="rect">
            <a:avLst/>
          </a:prstGeom>
        </p:spPr>
        <p:txBody>
          <a:bodyPr wrap="square">
            <a:spAutoFit/>
          </a:bodyPr>
          <a:lstStyle/>
          <a:p>
            <a:pPr>
              <a:spcBef>
                <a:spcPts val="600"/>
              </a:spcBef>
            </a:pPr>
            <a:r>
              <a:rPr lang="en-US" altLang="zh-CN" sz="2000" b="1">
                <a:solidFill>
                  <a:schemeClr val="tx1">
                    <a:lumMod val="85000"/>
                    <a:lumOff val="15000"/>
                  </a:schemeClr>
                </a:solidFill>
              </a:rPr>
              <a:t>KEY WORD</a:t>
            </a:r>
          </a:p>
        </p:txBody>
      </p:sp>
      <p:sp>
        <p:nvSpPr>
          <p:cNvPr id="2" name="灯片编号占位符 1"/>
          <p:cNvSpPr>
            <a:spLocks noGrp="1"/>
          </p:cNvSpPr>
          <p:nvPr>
            <p:ph type="sldNum" sz="quarter" idx="4"/>
          </p:nvPr>
        </p:nvSpPr>
        <p:spPr/>
        <p:txBody>
          <a:bodyPr/>
          <a:lstStyle/>
          <a:p>
            <a:fld id="{1F5CC37B-1831-43FE-9A12-B1B87707C083}" type="slidenum">
              <a:rPr lang="zh-CN" altLang="en-US" smtClean="0"/>
              <a:pPr/>
              <a:t>21</a:t>
            </a:fld>
            <a:endParaRPr lang="zh-CN" altLang="en-US"/>
          </a:p>
        </p:txBody>
      </p:sp>
    </p:spTree>
    <p:extLst>
      <p:ext uri="{BB962C8B-B14F-4D97-AF65-F5344CB8AC3E}">
        <p14:creationId xmlns:p14="http://schemas.microsoft.com/office/powerpoint/2010/main" val="3238703046"/>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3"/>
          <p:cNvSpPr txBox="1"/>
          <p:nvPr/>
        </p:nvSpPr>
        <p:spPr>
          <a:xfrm>
            <a:off x="4399288" y="414537"/>
            <a:ext cx="3393429" cy="584775"/>
          </a:xfrm>
          <a:prstGeom prst="rect">
            <a:avLst/>
          </a:prstGeom>
          <a:noFill/>
        </p:spPr>
        <p:txBody>
          <a:bodyPr wrap="none" rtlCol="0">
            <a:spAutoFit/>
          </a:bodyPr>
          <a:lstStyle/>
          <a:p>
            <a:pPr algn="ctr"/>
            <a:r>
              <a:rPr lang="en-US" sz="3200" b="1">
                <a:solidFill>
                  <a:srgbClr val="2E72F1"/>
                </a:solidFill>
                <a:ea typeface="Open Sans Light" panose="020B0306030504020204" pitchFamily="34" charset="0"/>
                <a:cs typeface="Open Sans Light" panose="020B0306030504020204" pitchFamily="34" charset="0"/>
              </a:rPr>
              <a:t>S</a:t>
            </a:r>
            <a:r>
              <a:rPr lang="en-US" altLang="zh-CN" sz="3200" b="1">
                <a:solidFill>
                  <a:srgbClr val="2E72F1"/>
                </a:solidFill>
                <a:ea typeface="Open Sans Light" panose="020B0306030504020204" pitchFamily="34" charset="0"/>
                <a:cs typeface="Open Sans Light" panose="020B0306030504020204" pitchFamily="34" charset="0"/>
              </a:rPr>
              <a:t>mile</a:t>
            </a:r>
            <a:r>
              <a:rPr lang="en-US" altLang="zh-CN" sz="3200">
                <a:solidFill>
                  <a:schemeClr val="tx1">
                    <a:lumMod val="85000"/>
                    <a:lumOff val="15000"/>
                  </a:schemeClr>
                </a:solidFill>
                <a:ea typeface="Open Sans Light" panose="020B0306030504020204" pitchFamily="34" charset="0"/>
                <a:cs typeface="Open Sans Light" panose="020B0306030504020204" pitchFamily="34" charset="0"/>
              </a:rPr>
              <a:t> </a:t>
            </a:r>
            <a:r>
              <a:rPr lang="en-US" altLang="zh-CN" sz="3200">
                <a:solidFill>
                  <a:schemeClr val="bg1"/>
                </a:solidFill>
                <a:ea typeface="Open Sans Light" panose="020B0306030504020204" pitchFamily="34" charset="0"/>
                <a:cs typeface="Open Sans Light" panose="020B0306030504020204" pitchFamily="34" charset="0"/>
              </a:rPr>
              <a:t>PowerPoint</a:t>
            </a:r>
            <a:endParaRPr lang="id-ID" sz="3200" dirty="0">
              <a:solidFill>
                <a:schemeClr val="bg1"/>
              </a:solidFill>
              <a:ea typeface="Open Sans Light" panose="020B0306030504020204" pitchFamily="34" charset="0"/>
              <a:cs typeface="Open Sans Light" panose="020B0306030504020204" pitchFamily="34" charset="0"/>
            </a:endParaRPr>
          </a:p>
        </p:txBody>
      </p:sp>
      <p:sp>
        <p:nvSpPr>
          <p:cNvPr id="16" name="灯片编号占位符 15"/>
          <p:cNvSpPr>
            <a:spLocks noGrp="1"/>
          </p:cNvSpPr>
          <p:nvPr>
            <p:ph type="sldNum" sz="quarter" idx="4"/>
          </p:nvPr>
        </p:nvSpPr>
        <p:spPr/>
        <p:txBody>
          <a:bodyPr/>
          <a:lstStyle/>
          <a:p>
            <a:fld id="{1F5CC37B-1831-43FE-9A12-B1B87707C083}" type="slidenum">
              <a:rPr lang="zh-CN" altLang="en-US" smtClean="0"/>
              <a:pPr/>
              <a:t>22</a:t>
            </a:fld>
            <a:endParaRPr lang="zh-CN" altLang="en-US"/>
          </a:p>
        </p:txBody>
      </p:sp>
      <p:sp>
        <p:nvSpPr>
          <p:cNvPr id="32" name="任意多边形 31"/>
          <p:cNvSpPr/>
          <p:nvPr/>
        </p:nvSpPr>
        <p:spPr>
          <a:xfrm rot="5400000">
            <a:off x="8702802" y="1862877"/>
            <a:ext cx="2380271" cy="2050864"/>
          </a:xfrm>
          <a:custGeom>
            <a:avLst/>
            <a:gdLst>
              <a:gd name="connsiteX0" fmla="*/ 0 w 2380271"/>
              <a:gd name="connsiteY0" fmla="*/ 1142275 h 2050864"/>
              <a:gd name="connsiteX1" fmla="*/ 1190136 w 2380271"/>
              <a:gd name="connsiteY1" fmla="*/ 0 h 2050864"/>
              <a:gd name="connsiteX2" fmla="*/ 2380271 w 2380271"/>
              <a:gd name="connsiteY2" fmla="*/ 1142275 h 2050864"/>
              <a:gd name="connsiteX3" fmla="*/ 2139370 w 2380271"/>
              <a:gd name="connsiteY3" fmla="*/ 1142275 h 2050864"/>
              <a:gd name="connsiteX4" fmla="*/ 2139370 w 2380271"/>
              <a:gd name="connsiteY4" fmla="*/ 2050864 h 2050864"/>
              <a:gd name="connsiteX5" fmla="*/ 240901 w 2380271"/>
              <a:gd name="connsiteY5" fmla="*/ 2050864 h 2050864"/>
              <a:gd name="connsiteX6" fmla="*/ 240901 w 2380271"/>
              <a:gd name="connsiteY6" fmla="*/ 1142275 h 2050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0271" h="2050864">
                <a:moveTo>
                  <a:pt x="0" y="1142275"/>
                </a:moveTo>
                <a:lnTo>
                  <a:pt x="1190136" y="0"/>
                </a:lnTo>
                <a:lnTo>
                  <a:pt x="2380271" y="1142275"/>
                </a:lnTo>
                <a:lnTo>
                  <a:pt x="2139370" y="1142275"/>
                </a:lnTo>
                <a:lnTo>
                  <a:pt x="2139370" y="2050864"/>
                </a:lnTo>
                <a:lnTo>
                  <a:pt x="240901" y="2050864"/>
                </a:lnTo>
                <a:lnTo>
                  <a:pt x="240901" y="1142275"/>
                </a:lnTo>
                <a:close/>
              </a:path>
            </a:pathLst>
          </a:custGeom>
          <a:solidFill>
            <a:srgbClr val="2E72F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1" name="任意多边形 30"/>
          <p:cNvSpPr/>
          <p:nvPr/>
        </p:nvSpPr>
        <p:spPr>
          <a:xfrm rot="5400000">
            <a:off x="7045236" y="1868715"/>
            <a:ext cx="1898469" cy="2050866"/>
          </a:xfrm>
          <a:custGeom>
            <a:avLst/>
            <a:gdLst>
              <a:gd name="connsiteX0" fmla="*/ 0 w 1898469"/>
              <a:gd name="connsiteY0" fmla="*/ 2050866 h 2050866"/>
              <a:gd name="connsiteX1" fmla="*/ 0 w 1898469"/>
              <a:gd name="connsiteY1" fmla="*/ 152397 h 2050866"/>
              <a:gd name="connsiteX2" fmla="*/ 860844 w 1898469"/>
              <a:gd name="connsiteY2" fmla="*/ 152397 h 2050866"/>
              <a:gd name="connsiteX3" fmla="*/ 949234 w 1898469"/>
              <a:gd name="connsiteY3" fmla="*/ 0 h 2050866"/>
              <a:gd name="connsiteX4" fmla="*/ 1037624 w 1898469"/>
              <a:gd name="connsiteY4" fmla="*/ 152397 h 2050866"/>
              <a:gd name="connsiteX5" fmla="*/ 1898469 w 1898469"/>
              <a:gd name="connsiteY5" fmla="*/ 152397 h 2050866"/>
              <a:gd name="connsiteX6" fmla="*/ 1898469 w 1898469"/>
              <a:gd name="connsiteY6" fmla="*/ 2050866 h 2050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8469" h="2050866">
                <a:moveTo>
                  <a:pt x="0" y="2050866"/>
                </a:moveTo>
                <a:lnTo>
                  <a:pt x="0" y="152397"/>
                </a:lnTo>
                <a:lnTo>
                  <a:pt x="860844" y="152397"/>
                </a:lnTo>
                <a:lnTo>
                  <a:pt x="949234" y="0"/>
                </a:lnTo>
                <a:lnTo>
                  <a:pt x="1037624" y="152397"/>
                </a:lnTo>
                <a:lnTo>
                  <a:pt x="1898469" y="152397"/>
                </a:lnTo>
                <a:lnTo>
                  <a:pt x="1898469" y="2050866"/>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0" name="任意多边形 29"/>
          <p:cNvSpPr/>
          <p:nvPr/>
        </p:nvSpPr>
        <p:spPr>
          <a:xfrm rot="5400000">
            <a:off x="5146768" y="1868715"/>
            <a:ext cx="1898469" cy="2050866"/>
          </a:xfrm>
          <a:custGeom>
            <a:avLst/>
            <a:gdLst>
              <a:gd name="connsiteX0" fmla="*/ 0 w 1898469"/>
              <a:gd name="connsiteY0" fmla="*/ 2050866 h 2050866"/>
              <a:gd name="connsiteX1" fmla="*/ 0 w 1898469"/>
              <a:gd name="connsiteY1" fmla="*/ 152397 h 2050866"/>
              <a:gd name="connsiteX2" fmla="*/ 860844 w 1898469"/>
              <a:gd name="connsiteY2" fmla="*/ 152397 h 2050866"/>
              <a:gd name="connsiteX3" fmla="*/ 949234 w 1898469"/>
              <a:gd name="connsiteY3" fmla="*/ 0 h 2050866"/>
              <a:gd name="connsiteX4" fmla="*/ 1037624 w 1898469"/>
              <a:gd name="connsiteY4" fmla="*/ 152397 h 2050866"/>
              <a:gd name="connsiteX5" fmla="*/ 1898469 w 1898469"/>
              <a:gd name="connsiteY5" fmla="*/ 152397 h 2050866"/>
              <a:gd name="connsiteX6" fmla="*/ 1898469 w 1898469"/>
              <a:gd name="connsiteY6" fmla="*/ 2050866 h 2050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8469" h="2050866">
                <a:moveTo>
                  <a:pt x="0" y="2050866"/>
                </a:moveTo>
                <a:lnTo>
                  <a:pt x="0" y="152397"/>
                </a:lnTo>
                <a:lnTo>
                  <a:pt x="860844" y="152397"/>
                </a:lnTo>
                <a:lnTo>
                  <a:pt x="949234" y="0"/>
                </a:lnTo>
                <a:lnTo>
                  <a:pt x="1037624" y="152397"/>
                </a:lnTo>
                <a:lnTo>
                  <a:pt x="1898469" y="152397"/>
                </a:lnTo>
                <a:lnTo>
                  <a:pt x="1898469" y="2050866"/>
                </a:lnTo>
                <a:close/>
              </a:path>
            </a:pathLst>
          </a:custGeom>
          <a:solidFill>
            <a:srgbClr val="2E72F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9" name="任意多边形 28"/>
          <p:cNvSpPr/>
          <p:nvPr/>
        </p:nvSpPr>
        <p:spPr>
          <a:xfrm rot="5400000">
            <a:off x="3248300" y="1868715"/>
            <a:ext cx="1898469" cy="2050867"/>
          </a:xfrm>
          <a:custGeom>
            <a:avLst/>
            <a:gdLst>
              <a:gd name="connsiteX0" fmla="*/ 0 w 1898469"/>
              <a:gd name="connsiteY0" fmla="*/ 2050867 h 2050867"/>
              <a:gd name="connsiteX1" fmla="*/ 0 w 1898469"/>
              <a:gd name="connsiteY1" fmla="*/ 152398 h 2050867"/>
              <a:gd name="connsiteX2" fmla="*/ 860843 w 1898469"/>
              <a:gd name="connsiteY2" fmla="*/ 152398 h 2050867"/>
              <a:gd name="connsiteX3" fmla="*/ 949234 w 1898469"/>
              <a:gd name="connsiteY3" fmla="*/ 0 h 2050867"/>
              <a:gd name="connsiteX4" fmla="*/ 1037625 w 1898469"/>
              <a:gd name="connsiteY4" fmla="*/ 152398 h 2050867"/>
              <a:gd name="connsiteX5" fmla="*/ 1898469 w 1898469"/>
              <a:gd name="connsiteY5" fmla="*/ 152398 h 2050867"/>
              <a:gd name="connsiteX6" fmla="*/ 1898469 w 1898469"/>
              <a:gd name="connsiteY6" fmla="*/ 2050867 h 2050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8469" h="2050867">
                <a:moveTo>
                  <a:pt x="0" y="2050867"/>
                </a:moveTo>
                <a:lnTo>
                  <a:pt x="0" y="152398"/>
                </a:lnTo>
                <a:lnTo>
                  <a:pt x="860843" y="152398"/>
                </a:lnTo>
                <a:lnTo>
                  <a:pt x="949234" y="0"/>
                </a:lnTo>
                <a:lnTo>
                  <a:pt x="1037625" y="152398"/>
                </a:lnTo>
                <a:lnTo>
                  <a:pt x="1898469" y="152398"/>
                </a:lnTo>
                <a:lnTo>
                  <a:pt x="1898469" y="2050867"/>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 name="任意多边形 27"/>
          <p:cNvSpPr/>
          <p:nvPr/>
        </p:nvSpPr>
        <p:spPr>
          <a:xfrm rot="5400000">
            <a:off x="1349830" y="1868714"/>
            <a:ext cx="1898469" cy="2050868"/>
          </a:xfrm>
          <a:custGeom>
            <a:avLst/>
            <a:gdLst>
              <a:gd name="connsiteX0" fmla="*/ 0 w 1898469"/>
              <a:gd name="connsiteY0" fmla="*/ 2050868 h 2050868"/>
              <a:gd name="connsiteX1" fmla="*/ 0 w 1898469"/>
              <a:gd name="connsiteY1" fmla="*/ 152399 h 2050868"/>
              <a:gd name="connsiteX2" fmla="*/ 860843 w 1898469"/>
              <a:gd name="connsiteY2" fmla="*/ 152399 h 2050868"/>
              <a:gd name="connsiteX3" fmla="*/ 949234 w 1898469"/>
              <a:gd name="connsiteY3" fmla="*/ 0 h 2050868"/>
              <a:gd name="connsiteX4" fmla="*/ 1037626 w 1898469"/>
              <a:gd name="connsiteY4" fmla="*/ 152399 h 2050868"/>
              <a:gd name="connsiteX5" fmla="*/ 1898469 w 1898469"/>
              <a:gd name="connsiteY5" fmla="*/ 152399 h 2050868"/>
              <a:gd name="connsiteX6" fmla="*/ 1898469 w 1898469"/>
              <a:gd name="connsiteY6" fmla="*/ 2050868 h 205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8469" h="2050868">
                <a:moveTo>
                  <a:pt x="0" y="2050868"/>
                </a:moveTo>
                <a:lnTo>
                  <a:pt x="0" y="152399"/>
                </a:lnTo>
                <a:lnTo>
                  <a:pt x="860843" y="152399"/>
                </a:lnTo>
                <a:lnTo>
                  <a:pt x="949234" y="0"/>
                </a:lnTo>
                <a:lnTo>
                  <a:pt x="1037626" y="152399"/>
                </a:lnTo>
                <a:lnTo>
                  <a:pt x="1898469" y="152399"/>
                </a:lnTo>
                <a:lnTo>
                  <a:pt x="1898469" y="2050868"/>
                </a:lnTo>
                <a:close/>
              </a:path>
            </a:pathLst>
          </a:custGeom>
          <a:solidFill>
            <a:srgbClr val="2E72F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34" name="组合 33"/>
          <p:cNvGrpSpPr/>
          <p:nvPr/>
        </p:nvGrpSpPr>
        <p:grpSpPr>
          <a:xfrm>
            <a:off x="1853252" y="2261963"/>
            <a:ext cx="731210" cy="698951"/>
            <a:chOff x="6472919" y="2732165"/>
            <a:chExt cx="548947" cy="524729"/>
          </a:xfrm>
          <a:solidFill>
            <a:schemeClr val="bg1"/>
          </a:solidFill>
        </p:grpSpPr>
        <p:sp>
          <p:nvSpPr>
            <p:cNvPr id="35" name="Freeform 255"/>
            <p:cNvSpPr>
              <a:spLocks noEditPoints="1"/>
            </p:cNvSpPr>
            <p:nvPr/>
          </p:nvSpPr>
          <p:spPr bwMode="auto">
            <a:xfrm>
              <a:off x="6472919" y="2732165"/>
              <a:ext cx="548947" cy="524729"/>
            </a:xfrm>
            <a:custGeom>
              <a:avLst/>
              <a:gdLst>
                <a:gd name="T0" fmla="*/ 224 w 260"/>
                <a:gd name="T1" fmla="*/ 0 h 248"/>
                <a:gd name="T2" fmla="*/ 36 w 260"/>
                <a:gd name="T3" fmla="*/ 0 h 248"/>
                <a:gd name="T4" fmla="*/ 0 w 260"/>
                <a:gd name="T5" fmla="*/ 36 h 248"/>
                <a:gd name="T6" fmla="*/ 0 w 260"/>
                <a:gd name="T7" fmla="*/ 166 h 248"/>
                <a:gd name="T8" fmla="*/ 29 w 260"/>
                <a:gd name="T9" fmla="*/ 203 h 248"/>
                <a:gd name="T10" fmla="*/ 68 w 260"/>
                <a:gd name="T11" fmla="*/ 203 h 248"/>
                <a:gd name="T12" fmla="*/ 84 w 260"/>
                <a:gd name="T13" fmla="*/ 210 h 248"/>
                <a:gd name="T14" fmla="*/ 110 w 260"/>
                <a:gd name="T15" fmla="*/ 239 h 248"/>
                <a:gd name="T16" fmla="*/ 130 w 260"/>
                <a:gd name="T17" fmla="*/ 248 h 248"/>
                <a:gd name="T18" fmla="*/ 150 w 260"/>
                <a:gd name="T19" fmla="*/ 239 h 248"/>
                <a:gd name="T20" fmla="*/ 176 w 260"/>
                <a:gd name="T21" fmla="*/ 210 h 248"/>
                <a:gd name="T22" fmla="*/ 188 w 260"/>
                <a:gd name="T23" fmla="*/ 203 h 248"/>
                <a:gd name="T24" fmla="*/ 228 w 260"/>
                <a:gd name="T25" fmla="*/ 203 h 248"/>
                <a:gd name="T26" fmla="*/ 260 w 260"/>
                <a:gd name="T27" fmla="*/ 166 h 248"/>
                <a:gd name="T28" fmla="*/ 260 w 260"/>
                <a:gd name="T29" fmla="*/ 36 h 248"/>
                <a:gd name="T30" fmla="*/ 224 w 260"/>
                <a:gd name="T31" fmla="*/ 0 h 248"/>
                <a:gd name="T32" fmla="*/ 239 w 260"/>
                <a:gd name="T33" fmla="*/ 166 h 248"/>
                <a:gd name="T34" fmla="*/ 228 w 260"/>
                <a:gd name="T35" fmla="*/ 181 h 248"/>
                <a:gd name="T36" fmla="*/ 188 w 260"/>
                <a:gd name="T37" fmla="*/ 181 h 248"/>
                <a:gd name="T38" fmla="*/ 158 w 260"/>
                <a:gd name="T39" fmla="*/ 197 h 248"/>
                <a:gd name="T40" fmla="*/ 134 w 260"/>
                <a:gd name="T41" fmla="*/ 224 h 248"/>
                <a:gd name="T42" fmla="*/ 130 w 260"/>
                <a:gd name="T43" fmla="*/ 226 h 248"/>
                <a:gd name="T44" fmla="*/ 126 w 260"/>
                <a:gd name="T45" fmla="*/ 224 h 248"/>
                <a:gd name="T46" fmla="*/ 102 w 260"/>
                <a:gd name="T47" fmla="*/ 197 h 248"/>
                <a:gd name="T48" fmla="*/ 68 w 260"/>
                <a:gd name="T49" fmla="*/ 181 h 248"/>
                <a:gd name="T50" fmla="*/ 29 w 260"/>
                <a:gd name="T51" fmla="*/ 181 h 248"/>
                <a:gd name="T52" fmla="*/ 21 w 260"/>
                <a:gd name="T53" fmla="*/ 166 h 248"/>
                <a:gd name="T54" fmla="*/ 21 w 260"/>
                <a:gd name="T55" fmla="*/ 36 h 248"/>
                <a:gd name="T56" fmla="*/ 36 w 260"/>
                <a:gd name="T57" fmla="*/ 22 h 248"/>
                <a:gd name="T58" fmla="*/ 224 w 260"/>
                <a:gd name="T59" fmla="*/ 22 h 248"/>
                <a:gd name="T60" fmla="*/ 239 w 260"/>
                <a:gd name="T61" fmla="*/ 36 h 248"/>
                <a:gd name="T62" fmla="*/ 239 w 260"/>
                <a:gd name="T63" fmla="*/ 16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0" h="248">
                  <a:moveTo>
                    <a:pt x="224" y="0"/>
                  </a:moveTo>
                  <a:cubicBezTo>
                    <a:pt x="36" y="0"/>
                    <a:pt x="36" y="0"/>
                    <a:pt x="36" y="0"/>
                  </a:cubicBezTo>
                  <a:cubicBezTo>
                    <a:pt x="16" y="0"/>
                    <a:pt x="0" y="16"/>
                    <a:pt x="0" y="36"/>
                  </a:cubicBezTo>
                  <a:cubicBezTo>
                    <a:pt x="0" y="166"/>
                    <a:pt x="0" y="166"/>
                    <a:pt x="0" y="166"/>
                  </a:cubicBezTo>
                  <a:cubicBezTo>
                    <a:pt x="0" y="186"/>
                    <a:pt x="13" y="203"/>
                    <a:pt x="29" y="203"/>
                  </a:cubicBezTo>
                  <a:cubicBezTo>
                    <a:pt x="45" y="203"/>
                    <a:pt x="62" y="203"/>
                    <a:pt x="68" y="203"/>
                  </a:cubicBezTo>
                  <a:cubicBezTo>
                    <a:pt x="74" y="203"/>
                    <a:pt x="82" y="206"/>
                    <a:pt x="84" y="210"/>
                  </a:cubicBezTo>
                  <a:cubicBezTo>
                    <a:pt x="87" y="214"/>
                    <a:pt x="99" y="227"/>
                    <a:pt x="110" y="239"/>
                  </a:cubicBezTo>
                  <a:cubicBezTo>
                    <a:pt x="115" y="245"/>
                    <a:pt x="123" y="248"/>
                    <a:pt x="130" y="248"/>
                  </a:cubicBezTo>
                  <a:cubicBezTo>
                    <a:pt x="137" y="248"/>
                    <a:pt x="145" y="245"/>
                    <a:pt x="150" y="239"/>
                  </a:cubicBezTo>
                  <a:cubicBezTo>
                    <a:pt x="161" y="227"/>
                    <a:pt x="173" y="214"/>
                    <a:pt x="176" y="210"/>
                  </a:cubicBezTo>
                  <a:cubicBezTo>
                    <a:pt x="178" y="206"/>
                    <a:pt x="184" y="203"/>
                    <a:pt x="188" y="203"/>
                  </a:cubicBezTo>
                  <a:cubicBezTo>
                    <a:pt x="192" y="203"/>
                    <a:pt x="210" y="203"/>
                    <a:pt x="228" y="203"/>
                  </a:cubicBezTo>
                  <a:cubicBezTo>
                    <a:pt x="246" y="203"/>
                    <a:pt x="260" y="186"/>
                    <a:pt x="260" y="166"/>
                  </a:cubicBezTo>
                  <a:cubicBezTo>
                    <a:pt x="260" y="36"/>
                    <a:pt x="260" y="36"/>
                    <a:pt x="260" y="36"/>
                  </a:cubicBezTo>
                  <a:cubicBezTo>
                    <a:pt x="260" y="16"/>
                    <a:pt x="244" y="0"/>
                    <a:pt x="224" y="0"/>
                  </a:cubicBezTo>
                  <a:close/>
                  <a:moveTo>
                    <a:pt x="239" y="166"/>
                  </a:moveTo>
                  <a:cubicBezTo>
                    <a:pt x="239" y="174"/>
                    <a:pt x="233" y="181"/>
                    <a:pt x="228" y="181"/>
                  </a:cubicBezTo>
                  <a:cubicBezTo>
                    <a:pt x="188" y="181"/>
                    <a:pt x="188" y="181"/>
                    <a:pt x="188" y="181"/>
                  </a:cubicBezTo>
                  <a:cubicBezTo>
                    <a:pt x="177" y="181"/>
                    <a:pt x="165" y="188"/>
                    <a:pt x="158" y="197"/>
                  </a:cubicBezTo>
                  <a:cubicBezTo>
                    <a:pt x="156" y="200"/>
                    <a:pt x="146" y="212"/>
                    <a:pt x="134" y="224"/>
                  </a:cubicBezTo>
                  <a:cubicBezTo>
                    <a:pt x="133" y="226"/>
                    <a:pt x="131" y="226"/>
                    <a:pt x="130" y="226"/>
                  </a:cubicBezTo>
                  <a:cubicBezTo>
                    <a:pt x="129" y="226"/>
                    <a:pt x="127" y="226"/>
                    <a:pt x="126" y="224"/>
                  </a:cubicBezTo>
                  <a:cubicBezTo>
                    <a:pt x="114" y="212"/>
                    <a:pt x="104" y="200"/>
                    <a:pt x="102" y="197"/>
                  </a:cubicBezTo>
                  <a:cubicBezTo>
                    <a:pt x="95" y="188"/>
                    <a:pt x="81" y="181"/>
                    <a:pt x="68" y="181"/>
                  </a:cubicBezTo>
                  <a:cubicBezTo>
                    <a:pt x="29" y="181"/>
                    <a:pt x="29" y="181"/>
                    <a:pt x="29" y="181"/>
                  </a:cubicBezTo>
                  <a:cubicBezTo>
                    <a:pt x="26" y="181"/>
                    <a:pt x="21" y="175"/>
                    <a:pt x="21" y="166"/>
                  </a:cubicBezTo>
                  <a:cubicBezTo>
                    <a:pt x="21" y="36"/>
                    <a:pt x="21" y="36"/>
                    <a:pt x="21" y="36"/>
                  </a:cubicBezTo>
                  <a:cubicBezTo>
                    <a:pt x="21" y="28"/>
                    <a:pt x="28" y="22"/>
                    <a:pt x="36" y="22"/>
                  </a:cubicBezTo>
                  <a:cubicBezTo>
                    <a:pt x="224" y="22"/>
                    <a:pt x="224" y="22"/>
                    <a:pt x="224" y="22"/>
                  </a:cubicBezTo>
                  <a:cubicBezTo>
                    <a:pt x="232" y="22"/>
                    <a:pt x="239" y="28"/>
                    <a:pt x="239" y="36"/>
                  </a:cubicBezTo>
                  <a:lnTo>
                    <a:pt x="239" y="16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5" name="Rectangle 256"/>
            <p:cNvSpPr>
              <a:spLocks noChangeArrowheads="1"/>
            </p:cNvSpPr>
            <p:nvPr/>
          </p:nvSpPr>
          <p:spPr bwMode="auto">
            <a:xfrm>
              <a:off x="6624956" y="2901692"/>
              <a:ext cx="244874" cy="29600"/>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6" name="Rectangle 257"/>
            <p:cNvSpPr>
              <a:spLocks noChangeArrowheads="1"/>
            </p:cNvSpPr>
            <p:nvPr/>
          </p:nvSpPr>
          <p:spPr bwMode="auto">
            <a:xfrm>
              <a:off x="6624956" y="2977038"/>
              <a:ext cx="244874" cy="29600"/>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47" name="Freeform 271"/>
          <p:cNvSpPr>
            <a:spLocks noEditPoints="1"/>
          </p:cNvSpPr>
          <p:nvPr/>
        </p:nvSpPr>
        <p:spPr bwMode="auto">
          <a:xfrm>
            <a:off x="3873111" y="2247385"/>
            <a:ext cx="473136" cy="754509"/>
          </a:xfrm>
          <a:custGeom>
            <a:avLst/>
            <a:gdLst>
              <a:gd name="T0" fmla="*/ 146 w 168"/>
              <a:gd name="T1" fmla="*/ 163 h 268"/>
              <a:gd name="T2" fmla="*/ 124 w 168"/>
              <a:gd name="T3" fmla="*/ 149 h 268"/>
              <a:gd name="T4" fmla="*/ 153 w 168"/>
              <a:gd name="T5" fmla="*/ 76 h 268"/>
              <a:gd name="T6" fmla="*/ 84 w 168"/>
              <a:gd name="T7" fmla="*/ 0 h 268"/>
              <a:gd name="T8" fmla="*/ 16 w 168"/>
              <a:gd name="T9" fmla="*/ 76 h 268"/>
              <a:gd name="T10" fmla="*/ 44 w 168"/>
              <a:gd name="T11" fmla="*/ 149 h 268"/>
              <a:gd name="T12" fmla="*/ 23 w 168"/>
              <a:gd name="T13" fmla="*/ 163 h 268"/>
              <a:gd name="T14" fmla="*/ 0 w 168"/>
              <a:gd name="T15" fmla="*/ 206 h 268"/>
              <a:gd name="T16" fmla="*/ 84 w 168"/>
              <a:gd name="T17" fmla="*/ 268 h 268"/>
              <a:gd name="T18" fmla="*/ 168 w 168"/>
              <a:gd name="T19" fmla="*/ 206 h 268"/>
              <a:gd name="T20" fmla="*/ 146 w 168"/>
              <a:gd name="T21" fmla="*/ 163 h 268"/>
              <a:gd name="T22" fmla="*/ 37 w 168"/>
              <a:gd name="T23" fmla="*/ 76 h 268"/>
              <a:gd name="T24" fmla="*/ 84 w 168"/>
              <a:gd name="T25" fmla="*/ 21 h 268"/>
              <a:gd name="T26" fmla="*/ 131 w 168"/>
              <a:gd name="T27" fmla="*/ 76 h 268"/>
              <a:gd name="T28" fmla="*/ 84 w 168"/>
              <a:gd name="T29" fmla="*/ 144 h 268"/>
              <a:gd name="T30" fmla="*/ 37 w 168"/>
              <a:gd name="T31" fmla="*/ 76 h 268"/>
              <a:gd name="T32" fmla="*/ 84 w 168"/>
              <a:gd name="T33" fmla="*/ 246 h 268"/>
              <a:gd name="T34" fmla="*/ 22 w 168"/>
              <a:gd name="T35" fmla="*/ 206 h 268"/>
              <a:gd name="T36" fmla="*/ 33 w 168"/>
              <a:gd name="T37" fmla="*/ 182 h 268"/>
              <a:gd name="T38" fmla="*/ 63 w 168"/>
              <a:gd name="T39" fmla="*/ 162 h 268"/>
              <a:gd name="T40" fmla="*/ 84 w 168"/>
              <a:gd name="T41" fmla="*/ 166 h 268"/>
              <a:gd name="T42" fmla="*/ 106 w 168"/>
              <a:gd name="T43" fmla="*/ 162 h 268"/>
              <a:gd name="T44" fmla="*/ 135 w 168"/>
              <a:gd name="T45" fmla="*/ 182 h 268"/>
              <a:gd name="T46" fmla="*/ 147 w 168"/>
              <a:gd name="T47" fmla="*/ 206 h 268"/>
              <a:gd name="T48" fmla="*/ 84 w 168"/>
              <a:gd name="T49" fmla="*/ 246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8" h="268">
                <a:moveTo>
                  <a:pt x="146" y="163"/>
                </a:moveTo>
                <a:cubicBezTo>
                  <a:pt x="140" y="160"/>
                  <a:pt x="133" y="156"/>
                  <a:pt x="124" y="149"/>
                </a:cubicBezTo>
                <a:cubicBezTo>
                  <a:pt x="142" y="131"/>
                  <a:pt x="153" y="103"/>
                  <a:pt x="153" y="76"/>
                </a:cubicBezTo>
                <a:cubicBezTo>
                  <a:pt x="153" y="32"/>
                  <a:pt x="124" y="0"/>
                  <a:pt x="84" y="0"/>
                </a:cubicBezTo>
                <a:cubicBezTo>
                  <a:pt x="44" y="0"/>
                  <a:pt x="16" y="32"/>
                  <a:pt x="16" y="76"/>
                </a:cubicBezTo>
                <a:cubicBezTo>
                  <a:pt x="16" y="103"/>
                  <a:pt x="26" y="131"/>
                  <a:pt x="44" y="149"/>
                </a:cubicBezTo>
                <a:cubicBezTo>
                  <a:pt x="35" y="156"/>
                  <a:pt x="28" y="160"/>
                  <a:pt x="23" y="163"/>
                </a:cubicBezTo>
                <a:cubicBezTo>
                  <a:pt x="6" y="173"/>
                  <a:pt x="0" y="179"/>
                  <a:pt x="0" y="206"/>
                </a:cubicBezTo>
                <a:cubicBezTo>
                  <a:pt x="0" y="243"/>
                  <a:pt x="33" y="268"/>
                  <a:pt x="84" y="268"/>
                </a:cubicBezTo>
                <a:cubicBezTo>
                  <a:pt x="135" y="268"/>
                  <a:pt x="168" y="243"/>
                  <a:pt x="168" y="206"/>
                </a:cubicBezTo>
                <a:cubicBezTo>
                  <a:pt x="168" y="179"/>
                  <a:pt x="163" y="173"/>
                  <a:pt x="146" y="163"/>
                </a:cubicBezTo>
                <a:close/>
                <a:moveTo>
                  <a:pt x="37" y="76"/>
                </a:moveTo>
                <a:cubicBezTo>
                  <a:pt x="37" y="49"/>
                  <a:pt x="52" y="21"/>
                  <a:pt x="84" y="21"/>
                </a:cubicBezTo>
                <a:cubicBezTo>
                  <a:pt x="117" y="21"/>
                  <a:pt x="131" y="49"/>
                  <a:pt x="131" y="76"/>
                </a:cubicBezTo>
                <a:cubicBezTo>
                  <a:pt x="131" y="108"/>
                  <a:pt x="112" y="144"/>
                  <a:pt x="84" y="144"/>
                </a:cubicBezTo>
                <a:cubicBezTo>
                  <a:pt x="57" y="144"/>
                  <a:pt x="37" y="108"/>
                  <a:pt x="37" y="76"/>
                </a:cubicBezTo>
                <a:close/>
                <a:moveTo>
                  <a:pt x="84" y="246"/>
                </a:moveTo>
                <a:cubicBezTo>
                  <a:pt x="70" y="246"/>
                  <a:pt x="22" y="243"/>
                  <a:pt x="22" y="206"/>
                </a:cubicBezTo>
                <a:cubicBezTo>
                  <a:pt x="22" y="189"/>
                  <a:pt x="22" y="189"/>
                  <a:pt x="33" y="182"/>
                </a:cubicBezTo>
                <a:cubicBezTo>
                  <a:pt x="40" y="178"/>
                  <a:pt x="50" y="172"/>
                  <a:pt x="63" y="162"/>
                </a:cubicBezTo>
                <a:cubicBezTo>
                  <a:pt x="70" y="165"/>
                  <a:pt x="77" y="166"/>
                  <a:pt x="84" y="166"/>
                </a:cubicBezTo>
                <a:cubicBezTo>
                  <a:pt x="92" y="166"/>
                  <a:pt x="99" y="165"/>
                  <a:pt x="106" y="162"/>
                </a:cubicBezTo>
                <a:cubicBezTo>
                  <a:pt x="119" y="172"/>
                  <a:pt x="128" y="178"/>
                  <a:pt x="135" y="182"/>
                </a:cubicBezTo>
                <a:cubicBezTo>
                  <a:pt x="147" y="189"/>
                  <a:pt x="147" y="189"/>
                  <a:pt x="147" y="206"/>
                </a:cubicBezTo>
                <a:cubicBezTo>
                  <a:pt x="147" y="243"/>
                  <a:pt x="99" y="246"/>
                  <a:pt x="84" y="24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8" name="组合 47"/>
          <p:cNvGrpSpPr/>
          <p:nvPr/>
        </p:nvGrpSpPr>
        <p:grpSpPr>
          <a:xfrm>
            <a:off x="5711096" y="2237039"/>
            <a:ext cx="571705" cy="793938"/>
            <a:chOff x="8032306" y="5624901"/>
            <a:chExt cx="429201" cy="596039"/>
          </a:xfrm>
          <a:solidFill>
            <a:schemeClr val="bg1"/>
          </a:solidFill>
        </p:grpSpPr>
        <p:sp>
          <p:nvSpPr>
            <p:cNvPr id="49" name="Freeform 276"/>
            <p:cNvSpPr>
              <a:spLocks/>
            </p:cNvSpPr>
            <p:nvPr/>
          </p:nvSpPr>
          <p:spPr bwMode="auto">
            <a:xfrm>
              <a:off x="8032306" y="5715047"/>
              <a:ext cx="429201" cy="505893"/>
            </a:xfrm>
            <a:custGeom>
              <a:avLst/>
              <a:gdLst>
                <a:gd name="T0" fmla="*/ 166 w 203"/>
                <a:gd name="T1" fmla="*/ 0 h 239"/>
                <a:gd name="T2" fmla="*/ 166 w 203"/>
                <a:gd name="T3" fmla="*/ 22 h 239"/>
                <a:gd name="T4" fmla="*/ 181 w 203"/>
                <a:gd name="T5" fmla="*/ 37 h 239"/>
                <a:gd name="T6" fmla="*/ 181 w 203"/>
                <a:gd name="T7" fmla="*/ 203 h 239"/>
                <a:gd name="T8" fmla="*/ 166 w 203"/>
                <a:gd name="T9" fmla="*/ 218 h 239"/>
                <a:gd name="T10" fmla="*/ 36 w 203"/>
                <a:gd name="T11" fmla="*/ 218 h 239"/>
                <a:gd name="T12" fmla="*/ 22 w 203"/>
                <a:gd name="T13" fmla="*/ 203 h 239"/>
                <a:gd name="T14" fmla="*/ 22 w 203"/>
                <a:gd name="T15" fmla="*/ 37 h 239"/>
                <a:gd name="T16" fmla="*/ 36 w 203"/>
                <a:gd name="T17" fmla="*/ 22 h 239"/>
                <a:gd name="T18" fmla="*/ 36 w 203"/>
                <a:gd name="T19" fmla="*/ 0 h 239"/>
                <a:gd name="T20" fmla="*/ 0 w 203"/>
                <a:gd name="T21" fmla="*/ 37 h 239"/>
                <a:gd name="T22" fmla="*/ 0 w 203"/>
                <a:gd name="T23" fmla="*/ 203 h 239"/>
                <a:gd name="T24" fmla="*/ 36 w 203"/>
                <a:gd name="T25" fmla="*/ 239 h 239"/>
                <a:gd name="T26" fmla="*/ 166 w 203"/>
                <a:gd name="T27" fmla="*/ 239 h 239"/>
                <a:gd name="T28" fmla="*/ 203 w 203"/>
                <a:gd name="T29" fmla="*/ 203 h 239"/>
                <a:gd name="T30" fmla="*/ 203 w 203"/>
                <a:gd name="T31" fmla="*/ 37 h 239"/>
                <a:gd name="T32" fmla="*/ 166 w 203"/>
                <a:gd name="T33"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239">
                  <a:moveTo>
                    <a:pt x="166" y="0"/>
                  </a:moveTo>
                  <a:cubicBezTo>
                    <a:pt x="166" y="22"/>
                    <a:pt x="166" y="22"/>
                    <a:pt x="166" y="22"/>
                  </a:cubicBezTo>
                  <a:cubicBezTo>
                    <a:pt x="174" y="22"/>
                    <a:pt x="181" y="29"/>
                    <a:pt x="181" y="37"/>
                  </a:cubicBezTo>
                  <a:cubicBezTo>
                    <a:pt x="181" y="203"/>
                    <a:pt x="181" y="203"/>
                    <a:pt x="181" y="203"/>
                  </a:cubicBezTo>
                  <a:cubicBezTo>
                    <a:pt x="181" y="211"/>
                    <a:pt x="174" y="218"/>
                    <a:pt x="166" y="218"/>
                  </a:cubicBezTo>
                  <a:cubicBezTo>
                    <a:pt x="36" y="218"/>
                    <a:pt x="36" y="218"/>
                    <a:pt x="36" y="218"/>
                  </a:cubicBezTo>
                  <a:cubicBezTo>
                    <a:pt x="28" y="218"/>
                    <a:pt x="22" y="211"/>
                    <a:pt x="22" y="203"/>
                  </a:cubicBezTo>
                  <a:cubicBezTo>
                    <a:pt x="22" y="37"/>
                    <a:pt x="22" y="37"/>
                    <a:pt x="22" y="37"/>
                  </a:cubicBezTo>
                  <a:cubicBezTo>
                    <a:pt x="22" y="29"/>
                    <a:pt x="28" y="22"/>
                    <a:pt x="36" y="22"/>
                  </a:cubicBezTo>
                  <a:cubicBezTo>
                    <a:pt x="36" y="0"/>
                    <a:pt x="36" y="0"/>
                    <a:pt x="36" y="0"/>
                  </a:cubicBezTo>
                  <a:cubicBezTo>
                    <a:pt x="16" y="0"/>
                    <a:pt x="0" y="17"/>
                    <a:pt x="0" y="37"/>
                  </a:cubicBezTo>
                  <a:cubicBezTo>
                    <a:pt x="0" y="203"/>
                    <a:pt x="0" y="203"/>
                    <a:pt x="0" y="203"/>
                  </a:cubicBezTo>
                  <a:cubicBezTo>
                    <a:pt x="0" y="223"/>
                    <a:pt x="16" y="239"/>
                    <a:pt x="36" y="239"/>
                  </a:cubicBezTo>
                  <a:cubicBezTo>
                    <a:pt x="166" y="239"/>
                    <a:pt x="166" y="239"/>
                    <a:pt x="166" y="239"/>
                  </a:cubicBezTo>
                  <a:cubicBezTo>
                    <a:pt x="186" y="239"/>
                    <a:pt x="203" y="223"/>
                    <a:pt x="203" y="203"/>
                  </a:cubicBezTo>
                  <a:cubicBezTo>
                    <a:pt x="203" y="37"/>
                    <a:pt x="203" y="37"/>
                    <a:pt x="203" y="37"/>
                  </a:cubicBezTo>
                  <a:cubicBezTo>
                    <a:pt x="203" y="17"/>
                    <a:pt x="186" y="0"/>
                    <a:pt x="16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277"/>
            <p:cNvSpPr>
              <a:spLocks/>
            </p:cNvSpPr>
            <p:nvPr/>
          </p:nvSpPr>
          <p:spPr bwMode="auto">
            <a:xfrm>
              <a:off x="8139943" y="5624901"/>
              <a:ext cx="213928" cy="137237"/>
            </a:xfrm>
            <a:custGeom>
              <a:avLst/>
              <a:gdLst>
                <a:gd name="T0" fmla="*/ 101 w 101"/>
                <a:gd name="T1" fmla="*/ 29 h 65"/>
                <a:gd name="T2" fmla="*/ 79 w 101"/>
                <a:gd name="T3" fmla="*/ 29 h 65"/>
                <a:gd name="T4" fmla="*/ 50 w 101"/>
                <a:gd name="T5" fmla="*/ 0 h 65"/>
                <a:gd name="T6" fmla="*/ 21 w 101"/>
                <a:gd name="T7" fmla="*/ 29 h 65"/>
                <a:gd name="T8" fmla="*/ 0 w 101"/>
                <a:gd name="T9" fmla="*/ 29 h 65"/>
                <a:gd name="T10" fmla="*/ 0 w 101"/>
                <a:gd name="T11" fmla="*/ 65 h 65"/>
                <a:gd name="T12" fmla="*/ 101 w 101"/>
                <a:gd name="T13" fmla="*/ 65 h 65"/>
                <a:gd name="T14" fmla="*/ 101 w 101"/>
                <a:gd name="T15" fmla="*/ 29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65">
                  <a:moveTo>
                    <a:pt x="101" y="29"/>
                  </a:moveTo>
                  <a:cubicBezTo>
                    <a:pt x="79" y="29"/>
                    <a:pt x="79" y="29"/>
                    <a:pt x="79" y="29"/>
                  </a:cubicBezTo>
                  <a:cubicBezTo>
                    <a:pt x="79" y="13"/>
                    <a:pt x="66" y="0"/>
                    <a:pt x="50" y="0"/>
                  </a:cubicBezTo>
                  <a:cubicBezTo>
                    <a:pt x="34" y="0"/>
                    <a:pt x="21" y="13"/>
                    <a:pt x="21" y="29"/>
                  </a:cubicBezTo>
                  <a:cubicBezTo>
                    <a:pt x="0" y="29"/>
                    <a:pt x="0" y="29"/>
                    <a:pt x="0" y="29"/>
                  </a:cubicBezTo>
                  <a:cubicBezTo>
                    <a:pt x="0" y="65"/>
                    <a:pt x="0" y="65"/>
                    <a:pt x="0" y="65"/>
                  </a:cubicBezTo>
                  <a:cubicBezTo>
                    <a:pt x="101" y="65"/>
                    <a:pt x="101" y="65"/>
                    <a:pt x="101" y="65"/>
                  </a:cubicBezTo>
                  <a:lnTo>
                    <a:pt x="101" y="2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Rectangle 278"/>
            <p:cNvSpPr>
              <a:spLocks noChangeArrowheads="1"/>
            </p:cNvSpPr>
            <p:nvPr/>
          </p:nvSpPr>
          <p:spPr bwMode="auto">
            <a:xfrm>
              <a:off x="8123797" y="5837484"/>
              <a:ext cx="244874" cy="32291"/>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Rectangle 279"/>
            <p:cNvSpPr>
              <a:spLocks noChangeArrowheads="1"/>
            </p:cNvSpPr>
            <p:nvPr/>
          </p:nvSpPr>
          <p:spPr bwMode="auto">
            <a:xfrm>
              <a:off x="8123797" y="5914175"/>
              <a:ext cx="244874" cy="32291"/>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Rectangle 280"/>
            <p:cNvSpPr>
              <a:spLocks noChangeArrowheads="1"/>
            </p:cNvSpPr>
            <p:nvPr/>
          </p:nvSpPr>
          <p:spPr bwMode="auto">
            <a:xfrm>
              <a:off x="8123797" y="5992211"/>
              <a:ext cx="244874" cy="29600"/>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Rectangle 281"/>
            <p:cNvSpPr>
              <a:spLocks noChangeArrowheads="1"/>
            </p:cNvSpPr>
            <p:nvPr/>
          </p:nvSpPr>
          <p:spPr bwMode="auto">
            <a:xfrm>
              <a:off x="8123797" y="6068903"/>
              <a:ext cx="244874" cy="29600"/>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5" name="组合 54"/>
          <p:cNvGrpSpPr/>
          <p:nvPr/>
        </p:nvGrpSpPr>
        <p:grpSpPr>
          <a:xfrm>
            <a:off x="7634950" y="2253028"/>
            <a:ext cx="568121" cy="733003"/>
            <a:chOff x="9501547" y="5685447"/>
            <a:chExt cx="426510" cy="550293"/>
          </a:xfrm>
          <a:solidFill>
            <a:schemeClr val="bg1"/>
          </a:solidFill>
        </p:grpSpPr>
        <p:sp>
          <p:nvSpPr>
            <p:cNvPr id="56" name="Freeform 282"/>
            <p:cNvSpPr>
              <a:spLocks noEditPoints="1"/>
            </p:cNvSpPr>
            <p:nvPr/>
          </p:nvSpPr>
          <p:spPr bwMode="auto">
            <a:xfrm>
              <a:off x="9501547" y="5685447"/>
              <a:ext cx="426510" cy="550293"/>
            </a:xfrm>
            <a:custGeom>
              <a:avLst/>
              <a:gdLst>
                <a:gd name="T0" fmla="*/ 166 w 202"/>
                <a:gd name="T1" fmla="*/ 0 h 260"/>
                <a:gd name="T2" fmla="*/ 36 w 202"/>
                <a:gd name="T3" fmla="*/ 0 h 260"/>
                <a:gd name="T4" fmla="*/ 0 w 202"/>
                <a:gd name="T5" fmla="*/ 36 h 260"/>
                <a:gd name="T6" fmla="*/ 0 w 202"/>
                <a:gd name="T7" fmla="*/ 224 h 260"/>
                <a:gd name="T8" fmla="*/ 36 w 202"/>
                <a:gd name="T9" fmla="*/ 260 h 260"/>
                <a:gd name="T10" fmla="*/ 166 w 202"/>
                <a:gd name="T11" fmla="*/ 260 h 260"/>
                <a:gd name="T12" fmla="*/ 202 w 202"/>
                <a:gd name="T13" fmla="*/ 224 h 260"/>
                <a:gd name="T14" fmla="*/ 202 w 202"/>
                <a:gd name="T15" fmla="*/ 36 h 260"/>
                <a:gd name="T16" fmla="*/ 166 w 202"/>
                <a:gd name="T17" fmla="*/ 0 h 260"/>
                <a:gd name="T18" fmla="*/ 181 w 202"/>
                <a:gd name="T19" fmla="*/ 224 h 260"/>
                <a:gd name="T20" fmla="*/ 166 w 202"/>
                <a:gd name="T21" fmla="*/ 239 h 260"/>
                <a:gd name="T22" fmla="*/ 36 w 202"/>
                <a:gd name="T23" fmla="*/ 239 h 260"/>
                <a:gd name="T24" fmla="*/ 22 w 202"/>
                <a:gd name="T25" fmla="*/ 224 h 260"/>
                <a:gd name="T26" fmla="*/ 22 w 202"/>
                <a:gd name="T27" fmla="*/ 36 h 260"/>
                <a:gd name="T28" fmla="*/ 36 w 202"/>
                <a:gd name="T29" fmla="*/ 22 h 260"/>
                <a:gd name="T30" fmla="*/ 166 w 202"/>
                <a:gd name="T31" fmla="*/ 22 h 260"/>
                <a:gd name="T32" fmla="*/ 181 w 202"/>
                <a:gd name="T33" fmla="*/ 36 h 260"/>
                <a:gd name="T34" fmla="*/ 181 w 202"/>
                <a:gd name="T35" fmla="*/ 22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2" h="260">
                  <a:moveTo>
                    <a:pt x="166" y="0"/>
                  </a:moveTo>
                  <a:cubicBezTo>
                    <a:pt x="36" y="0"/>
                    <a:pt x="36" y="0"/>
                    <a:pt x="36" y="0"/>
                  </a:cubicBezTo>
                  <a:cubicBezTo>
                    <a:pt x="16" y="0"/>
                    <a:pt x="0" y="16"/>
                    <a:pt x="0" y="36"/>
                  </a:cubicBezTo>
                  <a:cubicBezTo>
                    <a:pt x="0" y="224"/>
                    <a:pt x="0" y="224"/>
                    <a:pt x="0" y="224"/>
                  </a:cubicBezTo>
                  <a:cubicBezTo>
                    <a:pt x="0" y="244"/>
                    <a:pt x="16" y="260"/>
                    <a:pt x="36" y="260"/>
                  </a:cubicBezTo>
                  <a:cubicBezTo>
                    <a:pt x="166" y="260"/>
                    <a:pt x="166" y="260"/>
                    <a:pt x="166" y="260"/>
                  </a:cubicBezTo>
                  <a:cubicBezTo>
                    <a:pt x="186" y="260"/>
                    <a:pt x="202" y="244"/>
                    <a:pt x="202" y="224"/>
                  </a:cubicBezTo>
                  <a:cubicBezTo>
                    <a:pt x="202" y="36"/>
                    <a:pt x="202" y="36"/>
                    <a:pt x="202" y="36"/>
                  </a:cubicBezTo>
                  <a:cubicBezTo>
                    <a:pt x="202" y="16"/>
                    <a:pt x="186" y="0"/>
                    <a:pt x="166" y="0"/>
                  </a:cubicBezTo>
                  <a:close/>
                  <a:moveTo>
                    <a:pt x="181" y="224"/>
                  </a:moveTo>
                  <a:cubicBezTo>
                    <a:pt x="181" y="232"/>
                    <a:pt x="174" y="239"/>
                    <a:pt x="166" y="239"/>
                  </a:cubicBezTo>
                  <a:cubicBezTo>
                    <a:pt x="36" y="239"/>
                    <a:pt x="36" y="239"/>
                    <a:pt x="36" y="239"/>
                  </a:cubicBezTo>
                  <a:cubicBezTo>
                    <a:pt x="28" y="239"/>
                    <a:pt x="22" y="232"/>
                    <a:pt x="22" y="224"/>
                  </a:cubicBezTo>
                  <a:cubicBezTo>
                    <a:pt x="22" y="36"/>
                    <a:pt x="22" y="36"/>
                    <a:pt x="22" y="36"/>
                  </a:cubicBezTo>
                  <a:cubicBezTo>
                    <a:pt x="22" y="28"/>
                    <a:pt x="28" y="22"/>
                    <a:pt x="36" y="22"/>
                  </a:cubicBezTo>
                  <a:cubicBezTo>
                    <a:pt x="166" y="22"/>
                    <a:pt x="166" y="22"/>
                    <a:pt x="166" y="22"/>
                  </a:cubicBezTo>
                  <a:cubicBezTo>
                    <a:pt x="174" y="22"/>
                    <a:pt x="181" y="28"/>
                    <a:pt x="181" y="36"/>
                  </a:cubicBezTo>
                  <a:lnTo>
                    <a:pt x="181" y="22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283"/>
            <p:cNvSpPr>
              <a:spLocks noEditPoints="1"/>
            </p:cNvSpPr>
            <p:nvPr/>
          </p:nvSpPr>
          <p:spPr bwMode="auto">
            <a:xfrm>
              <a:off x="9576893" y="5762138"/>
              <a:ext cx="274474" cy="367310"/>
            </a:xfrm>
            <a:custGeom>
              <a:avLst/>
              <a:gdLst>
                <a:gd name="T0" fmla="*/ 0 w 204"/>
                <a:gd name="T1" fmla="*/ 273 h 273"/>
                <a:gd name="T2" fmla="*/ 204 w 204"/>
                <a:gd name="T3" fmla="*/ 273 h 273"/>
                <a:gd name="T4" fmla="*/ 204 w 204"/>
                <a:gd name="T5" fmla="*/ 0 h 273"/>
                <a:gd name="T6" fmla="*/ 0 w 204"/>
                <a:gd name="T7" fmla="*/ 0 h 273"/>
                <a:gd name="T8" fmla="*/ 0 w 204"/>
                <a:gd name="T9" fmla="*/ 273 h 273"/>
                <a:gd name="T10" fmla="*/ 11 w 204"/>
                <a:gd name="T11" fmla="*/ 11 h 273"/>
                <a:gd name="T12" fmla="*/ 193 w 204"/>
                <a:gd name="T13" fmla="*/ 11 h 273"/>
                <a:gd name="T14" fmla="*/ 193 w 204"/>
                <a:gd name="T15" fmla="*/ 262 h 273"/>
                <a:gd name="T16" fmla="*/ 11 w 204"/>
                <a:gd name="T17" fmla="*/ 262 h 273"/>
                <a:gd name="T18" fmla="*/ 11 w 204"/>
                <a:gd name="T19" fmla="*/ 11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73">
                  <a:moveTo>
                    <a:pt x="0" y="273"/>
                  </a:moveTo>
                  <a:lnTo>
                    <a:pt x="204" y="273"/>
                  </a:lnTo>
                  <a:lnTo>
                    <a:pt x="204" y="0"/>
                  </a:lnTo>
                  <a:lnTo>
                    <a:pt x="0" y="0"/>
                  </a:lnTo>
                  <a:lnTo>
                    <a:pt x="0" y="273"/>
                  </a:lnTo>
                  <a:close/>
                  <a:moveTo>
                    <a:pt x="11" y="11"/>
                  </a:moveTo>
                  <a:lnTo>
                    <a:pt x="193" y="11"/>
                  </a:lnTo>
                  <a:lnTo>
                    <a:pt x="193" y="262"/>
                  </a:lnTo>
                  <a:lnTo>
                    <a:pt x="11" y="262"/>
                  </a:lnTo>
                  <a:lnTo>
                    <a:pt x="11" y="1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Rectangle 284"/>
            <p:cNvSpPr>
              <a:spLocks noChangeArrowheads="1"/>
            </p:cNvSpPr>
            <p:nvPr/>
          </p:nvSpPr>
          <p:spPr bwMode="auto">
            <a:xfrm>
              <a:off x="9699330" y="6144248"/>
              <a:ext cx="29600" cy="32291"/>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59" name="Freeform 266"/>
          <p:cNvSpPr>
            <a:spLocks noEditPoints="1"/>
          </p:cNvSpPr>
          <p:nvPr/>
        </p:nvSpPr>
        <p:spPr bwMode="auto">
          <a:xfrm>
            <a:off x="9250420" y="2264416"/>
            <a:ext cx="826720" cy="689606"/>
          </a:xfrm>
          <a:custGeom>
            <a:avLst/>
            <a:gdLst>
              <a:gd name="T0" fmla="*/ 230 w 261"/>
              <a:gd name="T1" fmla="*/ 81 h 218"/>
              <a:gd name="T2" fmla="*/ 130 w 261"/>
              <a:gd name="T3" fmla="*/ 0 h 218"/>
              <a:gd name="T4" fmla="*/ 30 w 261"/>
              <a:gd name="T5" fmla="*/ 81 h 218"/>
              <a:gd name="T6" fmla="*/ 0 w 261"/>
              <a:gd name="T7" fmla="*/ 116 h 218"/>
              <a:gd name="T8" fmla="*/ 0 w 261"/>
              <a:gd name="T9" fmla="*/ 181 h 218"/>
              <a:gd name="T10" fmla="*/ 36 w 261"/>
              <a:gd name="T11" fmla="*/ 218 h 218"/>
              <a:gd name="T12" fmla="*/ 51 w 261"/>
              <a:gd name="T13" fmla="*/ 218 h 218"/>
              <a:gd name="T14" fmla="*/ 87 w 261"/>
              <a:gd name="T15" fmla="*/ 181 h 218"/>
              <a:gd name="T16" fmla="*/ 87 w 261"/>
              <a:gd name="T17" fmla="*/ 116 h 218"/>
              <a:gd name="T18" fmla="*/ 60 w 261"/>
              <a:gd name="T19" fmla="*/ 81 h 218"/>
              <a:gd name="T20" fmla="*/ 130 w 261"/>
              <a:gd name="T21" fmla="*/ 29 h 218"/>
              <a:gd name="T22" fmla="*/ 201 w 261"/>
              <a:gd name="T23" fmla="*/ 81 h 218"/>
              <a:gd name="T24" fmla="*/ 174 w 261"/>
              <a:gd name="T25" fmla="*/ 116 h 218"/>
              <a:gd name="T26" fmla="*/ 174 w 261"/>
              <a:gd name="T27" fmla="*/ 181 h 218"/>
              <a:gd name="T28" fmla="*/ 210 w 261"/>
              <a:gd name="T29" fmla="*/ 218 h 218"/>
              <a:gd name="T30" fmla="*/ 224 w 261"/>
              <a:gd name="T31" fmla="*/ 218 h 218"/>
              <a:gd name="T32" fmla="*/ 261 w 261"/>
              <a:gd name="T33" fmla="*/ 181 h 218"/>
              <a:gd name="T34" fmla="*/ 261 w 261"/>
              <a:gd name="T35" fmla="*/ 116 h 218"/>
              <a:gd name="T36" fmla="*/ 230 w 261"/>
              <a:gd name="T37" fmla="*/ 81 h 218"/>
              <a:gd name="T38" fmla="*/ 65 w 261"/>
              <a:gd name="T39" fmla="*/ 116 h 218"/>
              <a:gd name="T40" fmla="*/ 65 w 261"/>
              <a:gd name="T41" fmla="*/ 181 h 218"/>
              <a:gd name="T42" fmla="*/ 51 w 261"/>
              <a:gd name="T43" fmla="*/ 196 h 218"/>
              <a:gd name="T44" fmla="*/ 36 w 261"/>
              <a:gd name="T45" fmla="*/ 196 h 218"/>
              <a:gd name="T46" fmla="*/ 22 w 261"/>
              <a:gd name="T47" fmla="*/ 181 h 218"/>
              <a:gd name="T48" fmla="*/ 22 w 261"/>
              <a:gd name="T49" fmla="*/ 116 h 218"/>
              <a:gd name="T50" fmla="*/ 36 w 261"/>
              <a:gd name="T51" fmla="*/ 102 h 218"/>
              <a:gd name="T52" fmla="*/ 51 w 261"/>
              <a:gd name="T53" fmla="*/ 102 h 218"/>
              <a:gd name="T54" fmla="*/ 65 w 261"/>
              <a:gd name="T55" fmla="*/ 116 h 218"/>
              <a:gd name="T56" fmla="*/ 239 w 261"/>
              <a:gd name="T57" fmla="*/ 181 h 218"/>
              <a:gd name="T58" fmla="*/ 224 w 261"/>
              <a:gd name="T59" fmla="*/ 196 h 218"/>
              <a:gd name="T60" fmla="*/ 210 w 261"/>
              <a:gd name="T61" fmla="*/ 196 h 218"/>
              <a:gd name="T62" fmla="*/ 195 w 261"/>
              <a:gd name="T63" fmla="*/ 181 h 218"/>
              <a:gd name="T64" fmla="*/ 195 w 261"/>
              <a:gd name="T65" fmla="*/ 116 h 218"/>
              <a:gd name="T66" fmla="*/ 210 w 261"/>
              <a:gd name="T67" fmla="*/ 102 h 218"/>
              <a:gd name="T68" fmla="*/ 224 w 261"/>
              <a:gd name="T69" fmla="*/ 102 h 218"/>
              <a:gd name="T70" fmla="*/ 239 w 261"/>
              <a:gd name="T71" fmla="*/ 116 h 218"/>
              <a:gd name="T72" fmla="*/ 239 w 261"/>
              <a:gd name="T73" fmla="*/ 18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1" h="218">
                <a:moveTo>
                  <a:pt x="230" y="81"/>
                </a:moveTo>
                <a:cubicBezTo>
                  <a:pt x="221" y="33"/>
                  <a:pt x="180" y="0"/>
                  <a:pt x="130" y="0"/>
                </a:cubicBezTo>
                <a:cubicBezTo>
                  <a:pt x="81" y="0"/>
                  <a:pt x="40" y="33"/>
                  <a:pt x="30" y="81"/>
                </a:cubicBezTo>
                <a:cubicBezTo>
                  <a:pt x="13" y="84"/>
                  <a:pt x="0" y="98"/>
                  <a:pt x="0" y="116"/>
                </a:cubicBezTo>
                <a:cubicBezTo>
                  <a:pt x="0" y="181"/>
                  <a:pt x="0" y="181"/>
                  <a:pt x="0" y="181"/>
                </a:cubicBezTo>
                <a:cubicBezTo>
                  <a:pt x="0" y="201"/>
                  <a:pt x="16" y="218"/>
                  <a:pt x="36" y="218"/>
                </a:cubicBezTo>
                <a:cubicBezTo>
                  <a:pt x="51" y="218"/>
                  <a:pt x="51" y="218"/>
                  <a:pt x="51" y="218"/>
                </a:cubicBezTo>
                <a:cubicBezTo>
                  <a:pt x="71" y="218"/>
                  <a:pt x="87" y="201"/>
                  <a:pt x="87" y="181"/>
                </a:cubicBezTo>
                <a:cubicBezTo>
                  <a:pt x="87" y="116"/>
                  <a:pt x="87" y="116"/>
                  <a:pt x="87" y="116"/>
                </a:cubicBezTo>
                <a:cubicBezTo>
                  <a:pt x="87" y="100"/>
                  <a:pt x="75" y="86"/>
                  <a:pt x="60" y="81"/>
                </a:cubicBezTo>
                <a:cubicBezTo>
                  <a:pt x="68" y="49"/>
                  <a:pt x="97" y="29"/>
                  <a:pt x="130" y="29"/>
                </a:cubicBezTo>
                <a:cubicBezTo>
                  <a:pt x="164" y="29"/>
                  <a:pt x="192" y="49"/>
                  <a:pt x="201" y="81"/>
                </a:cubicBezTo>
                <a:cubicBezTo>
                  <a:pt x="185" y="86"/>
                  <a:pt x="174" y="100"/>
                  <a:pt x="174" y="116"/>
                </a:cubicBezTo>
                <a:cubicBezTo>
                  <a:pt x="174" y="181"/>
                  <a:pt x="174" y="181"/>
                  <a:pt x="174" y="181"/>
                </a:cubicBezTo>
                <a:cubicBezTo>
                  <a:pt x="174" y="201"/>
                  <a:pt x="190" y="218"/>
                  <a:pt x="210" y="218"/>
                </a:cubicBezTo>
                <a:cubicBezTo>
                  <a:pt x="224" y="218"/>
                  <a:pt x="224" y="218"/>
                  <a:pt x="224" y="218"/>
                </a:cubicBezTo>
                <a:cubicBezTo>
                  <a:pt x="244" y="218"/>
                  <a:pt x="261" y="201"/>
                  <a:pt x="261" y="181"/>
                </a:cubicBezTo>
                <a:cubicBezTo>
                  <a:pt x="261" y="116"/>
                  <a:pt x="261" y="116"/>
                  <a:pt x="261" y="116"/>
                </a:cubicBezTo>
                <a:cubicBezTo>
                  <a:pt x="261" y="98"/>
                  <a:pt x="247" y="84"/>
                  <a:pt x="230" y="81"/>
                </a:cubicBezTo>
                <a:close/>
                <a:moveTo>
                  <a:pt x="65" y="116"/>
                </a:moveTo>
                <a:cubicBezTo>
                  <a:pt x="65" y="181"/>
                  <a:pt x="65" y="181"/>
                  <a:pt x="65" y="181"/>
                </a:cubicBezTo>
                <a:cubicBezTo>
                  <a:pt x="65" y="189"/>
                  <a:pt x="59" y="196"/>
                  <a:pt x="51" y="196"/>
                </a:cubicBezTo>
                <a:cubicBezTo>
                  <a:pt x="36" y="196"/>
                  <a:pt x="36" y="196"/>
                  <a:pt x="36" y="196"/>
                </a:cubicBezTo>
                <a:cubicBezTo>
                  <a:pt x="28" y="196"/>
                  <a:pt x="22" y="189"/>
                  <a:pt x="22" y="181"/>
                </a:cubicBezTo>
                <a:cubicBezTo>
                  <a:pt x="22" y="116"/>
                  <a:pt x="22" y="116"/>
                  <a:pt x="22" y="116"/>
                </a:cubicBezTo>
                <a:cubicBezTo>
                  <a:pt x="22" y="108"/>
                  <a:pt x="28" y="102"/>
                  <a:pt x="36" y="102"/>
                </a:cubicBezTo>
                <a:cubicBezTo>
                  <a:pt x="51" y="102"/>
                  <a:pt x="51" y="102"/>
                  <a:pt x="51" y="102"/>
                </a:cubicBezTo>
                <a:cubicBezTo>
                  <a:pt x="59" y="102"/>
                  <a:pt x="65" y="108"/>
                  <a:pt x="65" y="116"/>
                </a:cubicBezTo>
                <a:close/>
                <a:moveTo>
                  <a:pt x="239" y="181"/>
                </a:moveTo>
                <a:cubicBezTo>
                  <a:pt x="239" y="189"/>
                  <a:pt x="232" y="196"/>
                  <a:pt x="224" y="196"/>
                </a:cubicBezTo>
                <a:cubicBezTo>
                  <a:pt x="210" y="196"/>
                  <a:pt x="210" y="196"/>
                  <a:pt x="210" y="196"/>
                </a:cubicBezTo>
                <a:cubicBezTo>
                  <a:pt x="202" y="196"/>
                  <a:pt x="195" y="189"/>
                  <a:pt x="195" y="181"/>
                </a:cubicBezTo>
                <a:cubicBezTo>
                  <a:pt x="195" y="116"/>
                  <a:pt x="195" y="116"/>
                  <a:pt x="195" y="116"/>
                </a:cubicBezTo>
                <a:cubicBezTo>
                  <a:pt x="195" y="108"/>
                  <a:pt x="202" y="102"/>
                  <a:pt x="210" y="102"/>
                </a:cubicBezTo>
                <a:cubicBezTo>
                  <a:pt x="224" y="102"/>
                  <a:pt x="224" y="102"/>
                  <a:pt x="224" y="102"/>
                </a:cubicBezTo>
                <a:cubicBezTo>
                  <a:pt x="232" y="102"/>
                  <a:pt x="239" y="108"/>
                  <a:pt x="239" y="116"/>
                </a:cubicBezTo>
                <a:lnTo>
                  <a:pt x="239" y="18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矩形 59"/>
          <p:cNvSpPr/>
          <p:nvPr/>
        </p:nvSpPr>
        <p:spPr>
          <a:xfrm>
            <a:off x="1442692" y="3273685"/>
            <a:ext cx="1560347" cy="400110"/>
          </a:xfrm>
          <a:prstGeom prst="rect">
            <a:avLst/>
          </a:prstGeom>
        </p:spPr>
        <p:txBody>
          <a:bodyPr wrap="square">
            <a:spAutoFit/>
          </a:bodyPr>
          <a:lstStyle/>
          <a:p>
            <a:pPr algn="ctr">
              <a:spcBef>
                <a:spcPts val="600"/>
              </a:spcBef>
            </a:pPr>
            <a:r>
              <a:rPr lang="en-US" altLang="zh-CN" sz="2000">
                <a:solidFill>
                  <a:schemeClr val="bg1"/>
                </a:solidFill>
              </a:rPr>
              <a:t>KEY WORD</a:t>
            </a:r>
          </a:p>
        </p:txBody>
      </p:sp>
      <p:sp>
        <p:nvSpPr>
          <p:cNvPr id="61" name="矩形 60"/>
          <p:cNvSpPr/>
          <p:nvPr/>
        </p:nvSpPr>
        <p:spPr>
          <a:xfrm>
            <a:off x="3353860" y="3273685"/>
            <a:ext cx="1560347" cy="400110"/>
          </a:xfrm>
          <a:prstGeom prst="rect">
            <a:avLst/>
          </a:prstGeom>
        </p:spPr>
        <p:txBody>
          <a:bodyPr wrap="square">
            <a:spAutoFit/>
          </a:bodyPr>
          <a:lstStyle/>
          <a:p>
            <a:pPr algn="ctr">
              <a:spcBef>
                <a:spcPts val="600"/>
              </a:spcBef>
            </a:pPr>
            <a:r>
              <a:rPr lang="en-US" altLang="zh-CN" sz="2000">
                <a:solidFill>
                  <a:schemeClr val="bg1"/>
                </a:solidFill>
              </a:rPr>
              <a:t>KEY WORD</a:t>
            </a:r>
          </a:p>
        </p:txBody>
      </p:sp>
      <p:sp>
        <p:nvSpPr>
          <p:cNvPr id="62" name="矩形 61"/>
          <p:cNvSpPr/>
          <p:nvPr/>
        </p:nvSpPr>
        <p:spPr>
          <a:xfrm>
            <a:off x="5226928" y="3273685"/>
            <a:ext cx="1560347" cy="400110"/>
          </a:xfrm>
          <a:prstGeom prst="rect">
            <a:avLst/>
          </a:prstGeom>
        </p:spPr>
        <p:txBody>
          <a:bodyPr wrap="square">
            <a:spAutoFit/>
          </a:bodyPr>
          <a:lstStyle/>
          <a:p>
            <a:pPr algn="ctr">
              <a:spcBef>
                <a:spcPts val="600"/>
              </a:spcBef>
            </a:pPr>
            <a:r>
              <a:rPr lang="en-US" altLang="zh-CN" sz="2000">
                <a:solidFill>
                  <a:schemeClr val="bg1"/>
                </a:solidFill>
              </a:rPr>
              <a:t>KEY WORD</a:t>
            </a:r>
          </a:p>
        </p:txBody>
      </p:sp>
      <p:sp>
        <p:nvSpPr>
          <p:cNvPr id="63" name="矩形 62"/>
          <p:cNvSpPr/>
          <p:nvPr/>
        </p:nvSpPr>
        <p:spPr>
          <a:xfrm>
            <a:off x="7150796" y="3273685"/>
            <a:ext cx="1560347" cy="400110"/>
          </a:xfrm>
          <a:prstGeom prst="rect">
            <a:avLst/>
          </a:prstGeom>
        </p:spPr>
        <p:txBody>
          <a:bodyPr wrap="square">
            <a:spAutoFit/>
          </a:bodyPr>
          <a:lstStyle/>
          <a:p>
            <a:pPr algn="ctr">
              <a:spcBef>
                <a:spcPts val="600"/>
              </a:spcBef>
            </a:pPr>
            <a:r>
              <a:rPr lang="en-US" altLang="zh-CN" sz="2000">
                <a:solidFill>
                  <a:schemeClr val="bg1"/>
                </a:solidFill>
              </a:rPr>
              <a:t>KEY WORD</a:t>
            </a:r>
          </a:p>
        </p:txBody>
      </p:sp>
      <p:sp>
        <p:nvSpPr>
          <p:cNvPr id="64" name="矩形 63"/>
          <p:cNvSpPr/>
          <p:nvPr/>
        </p:nvSpPr>
        <p:spPr>
          <a:xfrm>
            <a:off x="8922264" y="3273685"/>
            <a:ext cx="1560347" cy="400110"/>
          </a:xfrm>
          <a:prstGeom prst="rect">
            <a:avLst/>
          </a:prstGeom>
        </p:spPr>
        <p:txBody>
          <a:bodyPr wrap="square">
            <a:spAutoFit/>
          </a:bodyPr>
          <a:lstStyle/>
          <a:p>
            <a:pPr algn="ctr">
              <a:spcBef>
                <a:spcPts val="600"/>
              </a:spcBef>
            </a:pPr>
            <a:r>
              <a:rPr lang="en-US" altLang="zh-CN" sz="2000">
                <a:solidFill>
                  <a:schemeClr val="bg1"/>
                </a:solidFill>
              </a:rPr>
              <a:t>KEY WORD</a:t>
            </a:r>
          </a:p>
        </p:txBody>
      </p:sp>
      <p:sp>
        <p:nvSpPr>
          <p:cNvPr id="65" name="矩形 64"/>
          <p:cNvSpPr/>
          <p:nvPr/>
        </p:nvSpPr>
        <p:spPr>
          <a:xfrm>
            <a:off x="1209880" y="5059899"/>
            <a:ext cx="9772240" cy="728982"/>
          </a:xfrm>
          <a:prstGeom prst="rect">
            <a:avLst/>
          </a:prstGeom>
        </p:spPr>
        <p:txBody>
          <a:bodyPr wrap="square">
            <a:spAutoFit/>
          </a:bodyPr>
          <a:lstStyle/>
          <a:p>
            <a:pPr algn="ctr">
              <a:lnSpc>
                <a:spcPct val="130000"/>
              </a:lnSpc>
              <a:spcBef>
                <a:spcPts val="600"/>
              </a:spcBef>
            </a:pPr>
            <a:r>
              <a:rPr lang="en-US" altLang="zh-CN" sz="1100">
                <a:solidFill>
                  <a:schemeClr val="bg1"/>
                </a:solidFill>
              </a:rPr>
              <a:t>Lorem ipsum dolor sit amet, consectetur adipisicing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zh-CN" altLang="en-US" sz="1100">
              <a:solidFill>
                <a:schemeClr val="bg1"/>
              </a:solidFill>
            </a:endParaRPr>
          </a:p>
        </p:txBody>
      </p:sp>
      <p:sp>
        <p:nvSpPr>
          <p:cNvPr id="66" name="矩形 65"/>
          <p:cNvSpPr/>
          <p:nvPr/>
        </p:nvSpPr>
        <p:spPr>
          <a:xfrm>
            <a:off x="4242536" y="4547029"/>
            <a:ext cx="3706929" cy="523220"/>
          </a:xfrm>
          <a:prstGeom prst="rect">
            <a:avLst/>
          </a:prstGeom>
        </p:spPr>
        <p:txBody>
          <a:bodyPr wrap="square">
            <a:spAutoFit/>
          </a:bodyPr>
          <a:lstStyle/>
          <a:p>
            <a:pPr algn="ctr">
              <a:spcBef>
                <a:spcPts val="600"/>
              </a:spcBef>
            </a:pPr>
            <a:r>
              <a:rPr lang="en-US" altLang="zh-CN" sz="2800">
                <a:solidFill>
                  <a:srgbClr val="2E72F1"/>
                </a:solidFill>
                <a:latin typeface="Segoe UI Light 8" panose="020B0502040204020203" pitchFamily="34" charset="0"/>
                <a:cs typeface="Segoe UI Light 8" panose="020B0502040204020203" pitchFamily="34" charset="0"/>
              </a:rPr>
              <a:t>POWERPOINT</a:t>
            </a:r>
          </a:p>
        </p:txBody>
      </p:sp>
    </p:spTree>
    <p:extLst>
      <p:ext uri="{BB962C8B-B14F-4D97-AF65-F5344CB8AC3E}">
        <p14:creationId xmlns:p14="http://schemas.microsoft.com/office/powerpoint/2010/main" val="161476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3"/>
          <p:cNvSpPr txBox="1"/>
          <p:nvPr/>
        </p:nvSpPr>
        <p:spPr>
          <a:xfrm>
            <a:off x="4399288" y="414537"/>
            <a:ext cx="3393429" cy="584775"/>
          </a:xfrm>
          <a:prstGeom prst="rect">
            <a:avLst/>
          </a:prstGeom>
          <a:noFill/>
        </p:spPr>
        <p:txBody>
          <a:bodyPr wrap="none" rtlCol="0">
            <a:spAutoFit/>
          </a:bodyPr>
          <a:lstStyle/>
          <a:p>
            <a:pPr algn="ctr"/>
            <a:r>
              <a:rPr lang="en-US" sz="3200" b="1">
                <a:solidFill>
                  <a:srgbClr val="2E72F1"/>
                </a:solidFill>
                <a:ea typeface="Open Sans Light" panose="020B0306030504020204" pitchFamily="34" charset="0"/>
                <a:cs typeface="Open Sans Light" panose="020B0306030504020204" pitchFamily="34" charset="0"/>
              </a:rPr>
              <a:t>S</a:t>
            </a:r>
            <a:r>
              <a:rPr lang="en-US" altLang="zh-CN" sz="3200" b="1">
                <a:solidFill>
                  <a:srgbClr val="2E72F1"/>
                </a:solidFill>
                <a:ea typeface="Open Sans Light" panose="020B0306030504020204" pitchFamily="34" charset="0"/>
                <a:cs typeface="Open Sans Light" panose="020B0306030504020204" pitchFamily="34" charset="0"/>
              </a:rPr>
              <a:t>mile</a:t>
            </a:r>
            <a:r>
              <a:rPr lang="en-US" altLang="zh-CN" sz="3200">
                <a:solidFill>
                  <a:schemeClr val="tx1">
                    <a:lumMod val="85000"/>
                    <a:lumOff val="15000"/>
                  </a:schemeClr>
                </a:solidFill>
                <a:ea typeface="Open Sans Light" panose="020B0306030504020204" pitchFamily="34" charset="0"/>
                <a:cs typeface="Open Sans Light" panose="020B0306030504020204" pitchFamily="34" charset="0"/>
              </a:rPr>
              <a:t> PowerPoint</a:t>
            </a:r>
            <a:endParaRPr lang="id-ID" sz="3200" dirty="0">
              <a:solidFill>
                <a:schemeClr val="tx1">
                  <a:lumMod val="85000"/>
                  <a:lumOff val="15000"/>
                </a:schemeClr>
              </a:solidFill>
              <a:ea typeface="Open Sans Light" panose="020B0306030504020204" pitchFamily="34" charset="0"/>
              <a:cs typeface="Open Sans Light" panose="020B0306030504020204" pitchFamily="34" charset="0"/>
            </a:endParaRPr>
          </a:p>
        </p:txBody>
      </p:sp>
      <p:sp>
        <p:nvSpPr>
          <p:cNvPr id="2" name="灯片编号占位符 1"/>
          <p:cNvSpPr>
            <a:spLocks noGrp="1"/>
          </p:cNvSpPr>
          <p:nvPr>
            <p:ph type="sldNum" sz="quarter" idx="4"/>
          </p:nvPr>
        </p:nvSpPr>
        <p:spPr/>
        <p:txBody>
          <a:bodyPr/>
          <a:lstStyle/>
          <a:p>
            <a:fld id="{1F5CC37B-1831-43FE-9A12-B1B87707C083}" type="slidenum">
              <a:rPr lang="zh-CN" altLang="en-US" smtClean="0"/>
              <a:pPr/>
              <a:t>23</a:t>
            </a:fld>
            <a:endParaRPr lang="zh-CN" altLang="en-US"/>
          </a:p>
        </p:txBody>
      </p:sp>
      <p:sp>
        <p:nvSpPr>
          <p:cNvPr id="46" name="矩形 45"/>
          <p:cNvSpPr/>
          <p:nvPr/>
        </p:nvSpPr>
        <p:spPr>
          <a:xfrm>
            <a:off x="751116" y="1654630"/>
            <a:ext cx="2481943" cy="507998"/>
          </a:xfrm>
          <a:prstGeom prst="rect">
            <a:avLst/>
          </a:prstGeom>
          <a:solidFill>
            <a:srgbClr val="2E72F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altLang="zh-CN" sz="2400">
                <a:solidFill>
                  <a:schemeClr val="bg1"/>
                </a:solidFill>
              </a:rPr>
              <a:t>KEY WORD</a:t>
            </a:r>
          </a:p>
        </p:txBody>
      </p:sp>
      <p:sp>
        <p:nvSpPr>
          <p:cNvPr id="47" name="矩形 46"/>
          <p:cNvSpPr/>
          <p:nvPr/>
        </p:nvSpPr>
        <p:spPr>
          <a:xfrm>
            <a:off x="751115" y="2162627"/>
            <a:ext cx="2481943" cy="34834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endParaRPr lang="en-US" altLang="zh-CN" sz="2400">
              <a:solidFill>
                <a:schemeClr val="bg1"/>
              </a:solidFill>
            </a:endParaRPr>
          </a:p>
        </p:txBody>
      </p:sp>
      <p:sp>
        <p:nvSpPr>
          <p:cNvPr id="57" name="矩形 56"/>
          <p:cNvSpPr/>
          <p:nvPr/>
        </p:nvSpPr>
        <p:spPr>
          <a:xfrm>
            <a:off x="919719" y="3875313"/>
            <a:ext cx="2144735" cy="1507529"/>
          </a:xfrm>
          <a:prstGeom prst="rect">
            <a:avLst/>
          </a:prstGeom>
        </p:spPr>
        <p:txBody>
          <a:bodyPr wrap="square">
            <a:spAutoFit/>
          </a:bodyPr>
          <a:lstStyle/>
          <a:p>
            <a:pPr algn="ctr">
              <a:lnSpc>
                <a:spcPct val="130000"/>
              </a:lnSpc>
              <a:spcBef>
                <a:spcPts val="600"/>
              </a:spcBef>
            </a:pPr>
            <a:r>
              <a:rPr lang="en-US" altLang="zh-CN" sz="1200">
                <a:solidFill>
                  <a:schemeClr val="tx1">
                    <a:lumMod val="85000"/>
                    <a:lumOff val="15000"/>
                  </a:schemeClr>
                </a:solidFill>
              </a:rPr>
              <a:t>Lorem ipsum dolor sit amet, consectetur adipisicing elit, sed do eiusmod tempor incididunt ut labore et dolore magna aliqua. Ut enim ad minim veniam.</a:t>
            </a:r>
          </a:p>
        </p:txBody>
      </p:sp>
      <p:grpSp>
        <p:nvGrpSpPr>
          <p:cNvPr id="69" name="组合 68"/>
          <p:cNvGrpSpPr/>
          <p:nvPr/>
        </p:nvGrpSpPr>
        <p:grpSpPr>
          <a:xfrm>
            <a:off x="1505398" y="2528893"/>
            <a:ext cx="973376" cy="930433"/>
            <a:chOff x="6472919" y="2732165"/>
            <a:chExt cx="548947" cy="524729"/>
          </a:xfrm>
          <a:solidFill>
            <a:srgbClr val="2E72F1"/>
          </a:solidFill>
        </p:grpSpPr>
        <p:sp>
          <p:nvSpPr>
            <p:cNvPr id="70" name="Freeform 255"/>
            <p:cNvSpPr>
              <a:spLocks noEditPoints="1"/>
            </p:cNvSpPr>
            <p:nvPr/>
          </p:nvSpPr>
          <p:spPr bwMode="auto">
            <a:xfrm>
              <a:off x="6472919" y="2732165"/>
              <a:ext cx="548947" cy="524729"/>
            </a:xfrm>
            <a:custGeom>
              <a:avLst/>
              <a:gdLst>
                <a:gd name="T0" fmla="*/ 224 w 260"/>
                <a:gd name="T1" fmla="*/ 0 h 248"/>
                <a:gd name="T2" fmla="*/ 36 w 260"/>
                <a:gd name="T3" fmla="*/ 0 h 248"/>
                <a:gd name="T4" fmla="*/ 0 w 260"/>
                <a:gd name="T5" fmla="*/ 36 h 248"/>
                <a:gd name="T6" fmla="*/ 0 w 260"/>
                <a:gd name="T7" fmla="*/ 166 h 248"/>
                <a:gd name="T8" fmla="*/ 29 w 260"/>
                <a:gd name="T9" fmla="*/ 203 h 248"/>
                <a:gd name="T10" fmla="*/ 68 w 260"/>
                <a:gd name="T11" fmla="*/ 203 h 248"/>
                <a:gd name="T12" fmla="*/ 84 w 260"/>
                <a:gd name="T13" fmla="*/ 210 h 248"/>
                <a:gd name="T14" fmla="*/ 110 w 260"/>
                <a:gd name="T15" fmla="*/ 239 h 248"/>
                <a:gd name="T16" fmla="*/ 130 w 260"/>
                <a:gd name="T17" fmla="*/ 248 h 248"/>
                <a:gd name="T18" fmla="*/ 150 w 260"/>
                <a:gd name="T19" fmla="*/ 239 h 248"/>
                <a:gd name="T20" fmla="*/ 176 w 260"/>
                <a:gd name="T21" fmla="*/ 210 h 248"/>
                <a:gd name="T22" fmla="*/ 188 w 260"/>
                <a:gd name="T23" fmla="*/ 203 h 248"/>
                <a:gd name="T24" fmla="*/ 228 w 260"/>
                <a:gd name="T25" fmla="*/ 203 h 248"/>
                <a:gd name="T26" fmla="*/ 260 w 260"/>
                <a:gd name="T27" fmla="*/ 166 h 248"/>
                <a:gd name="T28" fmla="*/ 260 w 260"/>
                <a:gd name="T29" fmla="*/ 36 h 248"/>
                <a:gd name="T30" fmla="*/ 224 w 260"/>
                <a:gd name="T31" fmla="*/ 0 h 248"/>
                <a:gd name="T32" fmla="*/ 239 w 260"/>
                <a:gd name="T33" fmla="*/ 166 h 248"/>
                <a:gd name="T34" fmla="*/ 228 w 260"/>
                <a:gd name="T35" fmla="*/ 181 h 248"/>
                <a:gd name="T36" fmla="*/ 188 w 260"/>
                <a:gd name="T37" fmla="*/ 181 h 248"/>
                <a:gd name="T38" fmla="*/ 158 w 260"/>
                <a:gd name="T39" fmla="*/ 197 h 248"/>
                <a:gd name="T40" fmla="*/ 134 w 260"/>
                <a:gd name="T41" fmla="*/ 224 h 248"/>
                <a:gd name="T42" fmla="*/ 130 w 260"/>
                <a:gd name="T43" fmla="*/ 226 h 248"/>
                <a:gd name="T44" fmla="*/ 126 w 260"/>
                <a:gd name="T45" fmla="*/ 224 h 248"/>
                <a:gd name="T46" fmla="*/ 102 w 260"/>
                <a:gd name="T47" fmla="*/ 197 h 248"/>
                <a:gd name="T48" fmla="*/ 68 w 260"/>
                <a:gd name="T49" fmla="*/ 181 h 248"/>
                <a:gd name="T50" fmla="*/ 29 w 260"/>
                <a:gd name="T51" fmla="*/ 181 h 248"/>
                <a:gd name="T52" fmla="*/ 21 w 260"/>
                <a:gd name="T53" fmla="*/ 166 h 248"/>
                <a:gd name="T54" fmla="*/ 21 w 260"/>
                <a:gd name="T55" fmla="*/ 36 h 248"/>
                <a:gd name="T56" fmla="*/ 36 w 260"/>
                <a:gd name="T57" fmla="*/ 22 h 248"/>
                <a:gd name="T58" fmla="*/ 224 w 260"/>
                <a:gd name="T59" fmla="*/ 22 h 248"/>
                <a:gd name="T60" fmla="*/ 239 w 260"/>
                <a:gd name="T61" fmla="*/ 36 h 248"/>
                <a:gd name="T62" fmla="*/ 239 w 260"/>
                <a:gd name="T63" fmla="*/ 16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0" h="248">
                  <a:moveTo>
                    <a:pt x="224" y="0"/>
                  </a:moveTo>
                  <a:cubicBezTo>
                    <a:pt x="36" y="0"/>
                    <a:pt x="36" y="0"/>
                    <a:pt x="36" y="0"/>
                  </a:cubicBezTo>
                  <a:cubicBezTo>
                    <a:pt x="16" y="0"/>
                    <a:pt x="0" y="16"/>
                    <a:pt x="0" y="36"/>
                  </a:cubicBezTo>
                  <a:cubicBezTo>
                    <a:pt x="0" y="166"/>
                    <a:pt x="0" y="166"/>
                    <a:pt x="0" y="166"/>
                  </a:cubicBezTo>
                  <a:cubicBezTo>
                    <a:pt x="0" y="186"/>
                    <a:pt x="13" y="203"/>
                    <a:pt x="29" y="203"/>
                  </a:cubicBezTo>
                  <a:cubicBezTo>
                    <a:pt x="45" y="203"/>
                    <a:pt x="62" y="203"/>
                    <a:pt x="68" y="203"/>
                  </a:cubicBezTo>
                  <a:cubicBezTo>
                    <a:pt x="74" y="203"/>
                    <a:pt x="82" y="206"/>
                    <a:pt x="84" y="210"/>
                  </a:cubicBezTo>
                  <a:cubicBezTo>
                    <a:pt x="87" y="214"/>
                    <a:pt x="99" y="227"/>
                    <a:pt x="110" y="239"/>
                  </a:cubicBezTo>
                  <a:cubicBezTo>
                    <a:pt x="115" y="245"/>
                    <a:pt x="123" y="248"/>
                    <a:pt x="130" y="248"/>
                  </a:cubicBezTo>
                  <a:cubicBezTo>
                    <a:pt x="137" y="248"/>
                    <a:pt x="145" y="245"/>
                    <a:pt x="150" y="239"/>
                  </a:cubicBezTo>
                  <a:cubicBezTo>
                    <a:pt x="161" y="227"/>
                    <a:pt x="173" y="214"/>
                    <a:pt x="176" y="210"/>
                  </a:cubicBezTo>
                  <a:cubicBezTo>
                    <a:pt x="178" y="206"/>
                    <a:pt x="184" y="203"/>
                    <a:pt x="188" y="203"/>
                  </a:cubicBezTo>
                  <a:cubicBezTo>
                    <a:pt x="192" y="203"/>
                    <a:pt x="210" y="203"/>
                    <a:pt x="228" y="203"/>
                  </a:cubicBezTo>
                  <a:cubicBezTo>
                    <a:pt x="246" y="203"/>
                    <a:pt x="260" y="186"/>
                    <a:pt x="260" y="166"/>
                  </a:cubicBezTo>
                  <a:cubicBezTo>
                    <a:pt x="260" y="36"/>
                    <a:pt x="260" y="36"/>
                    <a:pt x="260" y="36"/>
                  </a:cubicBezTo>
                  <a:cubicBezTo>
                    <a:pt x="260" y="16"/>
                    <a:pt x="244" y="0"/>
                    <a:pt x="224" y="0"/>
                  </a:cubicBezTo>
                  <a:close/>
                  <a:moveTo>
                    <a:pt x="239" y="166"/>
                  </a:moveTo>
                  <a:cubicBezTo>
                    <a:pt x="239" y="174"/>
                    <a:pt x="233" y="181"/>
                    <a:pt x="228" y="181"/>
                  </a:cubicBezTo>
                  <a:cubicBezTo>
                    <a:pt x="188" y="181"/>
                    <a:pt x="188" y="181"/>
                    <a:pt x="188" y="181"/>
                  </a:cubicBezTo>
                  <a:cubicBezTo>
                    <a:pt x="177" y="181"/>
                    <a:pt x="165" y="188"/>
                    <a:pt x="158" y="197"/>
                  </a:cubicBezTo>
                  <a:cubicBezTo>
                    <a:pt x="156" y="200"/>
                    <a:pt x="146" y="212"/>
                    <a:pt x="134" y="224"/>
                  </a:cubicBezTo>
                  <a:cubicBezTo>
                    <a:pt x="133" y="226"/>
                    <a:pt x="131" y="226"/>
                    <a:pt x="130" y="226"/>
                  </a:cubicBezTo>
                  <a:cubicBezTo>
                    <a:pt x="129" y="226"/>
                    <a:pt x="127" y="226"/>
                    <a:pt x="126" y="224"/>
                  </a:cubicBezTo>
                  <a:cubicBezTo>
                    <a:pt x="114" y="212"/>
                    <a:pt x="104" y="200"/>
                    <a:pt x="102" y="197"/>
                  </a:cubicBezTo>
                  <a:cubicBezTo>
                    <a:pt x="95" y="188"/>
                    <a:pt x="81" y="181"/>
                    <a:pt x="68" y="181"/>
                  </a:cubicBezTo>
                  <a:cubicBezTo>
                    <a:pt x="29" y="181"/>
                    <a:pt x="29" y="181"/>
                    <a:pt x="29" y="181"/>
                  </a:cubicBezTo>
                  <a:cubicBezTo>
                    <a:pt x="26" y="181"/>
                    <a:pt x="21" y="175"/>
                    <a:pt x="21" y="166"/>
                  </a:cubicBezTo>
                  <a:cubicBezTo>
                    <a:pt x="21" y="36"/>
                    <a:pt x="21" y="36"/>
                    <a:pt x="21" y="36"/>
                  </a:cubicBezTo>
                  <a:cubicBezTo>
                    <a:pt x="21" y="28"/>
                    <a:pt x="28" y="22"/>
                    <a:pt x="36" y="22"/>
                  </a:cubicBezTo>
                  <a:cubicBezTo>
                    <a:pt x="224" y="22"/>
                    <a:pt x="224" y="22"/>
                    <a:pt x="224" y="22"/>
                  </a:cubicBezTo>
                  <a:cubicBezTo>
                    <a:pt x="232" y="22"/>
                    <a:pt x="239" y="28"/>
                    <a:pt x="239" y="36"/>
                  </a:cubicBezTo>
                  <a:lnTo>
                    <a:pt x="239" y="16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1" name="Rectangle 256"/>
            <p:cNvSpPr>
              <a:spLocks noChangeArrowheads="1"/>
            </p:cNvSpPr>
            <p:nvPr/>
          </p:nvSpPr>
          <p:spPr bwMode="auto">
            <a:xfrm>
              <a:off x="6624956" y="2901692"/>
              <a:ext cx="244874" cy="29600"/>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2" name="Rectangle 257"/>
            <p:cNvSpPr>
              <a:spLocks noChangeArrowheads="1"/>
            </p:cNvSpPr>
            <p:nvPr/>
          </p:nvSpPr>
          <p:spPr bwMode="auto">
            <a:xfrm>
              <a:off x="6624956" y="2977038"/>
              <a:ext cx="244874" cy="29600"/>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48" name="矩形 47"/>
          <p:cNvSpPr/>
          <p:nvPr/>
        </p:nvSpPr>
        <p:spPr>
          <a:xfrm>
            <a:off x="3487058" y="1654630"/>
            <a:ext cx="2481943" cy="507998"/>
          </a:xfrm>
          <a:prstGeom prst="rect">
            <a:avLst/>
          </a:prstGeom>
          <a:solidFill>
            <a:srgbClr val="2E72F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altLang="zh-CN" sz="2400">
                <a:solidFill>
                  <a:schemeClr val="bg1"/>
                </a:solidFill>
              </a:rPr>
              <a:t>KEY WORD</a:t>
            </a:r>
          </a:p>
        </p:txBody>
      </p:sp>
      <p:sp>
        <p:nvSpPr>
          <p:cNvPr id="49" name="矩形 48"/>
          <p:cNvSpPr/>
          <p:nvPr/>
        </p:nvSpPr>
        <p:spPr>
          <a:xfrm>
            <a:off x="3487057" y="2162627"/>
            <a:ext cx="2481943" cy="34834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endParaRPr lang="en-US" altLang="zh-CN" sz="2400">
              <a:solidFill>
                <a:schemeClr val="bg1"/>
              </a:solidFill>
            </a:endParaRPr>
          </a:p>
        </p:txBody>
      </p:sp>
      <p:sp>
        <p:nvSpPr>
          <p:cNvPr id="64" name="矩形 63"/>
          <p:cNvSpPr/>
          <p:nvPr/>
        </p:nvSpPr>
        <p:spPr>
          <a:xfrm>
            <a:off x="3655660" y="3875312"/>
            <a:ext cx="2144735" cy="1507529"/>
          </a:xfrm>
          <a:prstGeom prst="rect">
            <a:avLst/>
          </a:prstGeom>
        </p:spPr>
        <p:txBody>
          <a:bodyPr wrap="square">
            <a:spAutoFit/>
          </a:bodyPr>
          <a:lstStyle/>
          <a:p>
            <a:pPr algn="ctr">
              <a:lnSpc>
                <a:spcPct val="130000"/>
              </a:lnSpc>
              <a:spcBef>
                <a:spcPts val="600"/>
              </a:spcBef>
            </a:pPr>
            <a:r>
              <a:rPr lang="en-US" altLang="zh-CN" sz="1200">
                <a:solidFill>
                  <a:schemeClr val="tx1">
                    <a:lumMod val="85000"/>
                    <a:lumOff val="15000"/>
                  </a:schemeClr>
                </a:solidFill>
              </a:rPr>
              <a:t>Lorem ipsum dolor sit amet, consectetur adipisicing elit, sed do eiusmod tempor incididunt ut labore et dolore magna aliqua. Ut enim ad minim veniam.</a:t>
            </a:r>
          </a:p>
        </p:txBody>
      </p:sp>
      <p:sp>
        <p:nvSpPr>
          <p:cNvPr id="87" name="Freeform 271"/>
          <p:cNvSpPr>
            <a:spLocks noEditPoints="1"/>
          </p:cNvSpPr>
          <p:nvPr/>
        </p:nvSpPr>
        <p:spPr bwMode="auto">
          <a:xfrm>
            <a:off x="4462814" y="2491913"/>
            <a:ext cx="629832" cy="1004392"/>
          </a:xfrm>
          <a:custGeom>
            <a:avLst/>
            <a:gdLst>
              <a:gd name="T0" fmla="*/ 146 w 168"/>
              <a:gd name="T1" fmla="*/ 163 h 268"/>
              <a:gd name="T2" fmla="*/ 124 w 168"/>
              <a:gd name="T3" fmla="*/ 149 h 268"/>
              <a:gd name="T4" fmla="*/ 153 w 168"/>
              <a:gd name="T5" fmla="*/ 76 h 268"/>
              <a:gd name="T6" fmla="*/ 84 w 168"/>
              <a:gd name="T7" fmla="*/ 0 h 268"/>
              <a:gd name="T8" fmla="*/ 16 w 168"/>
              <a:gd name="T9" fmla="*/ 76 h 268"/>
              <a:gd name="T10" fmla="*/ 44 w 168"/>
              <a:gd name="T11" fmla="*/ 149 h 268"/>
              <a:gd name="T12" fmla="*/ 23 w 168"/>
              <a:gd name="T13" fmla="*/ 163 h 268"/>
              <a:gd name="T14" fmla="*/ 0 w 168"/>
              <a:gd name="T15" fmla="*/ 206 h 268"/>
              <a:gd name="T16" fmla="*/ 84 w 168"/>
              <a:gd name="T17" fmla="*/ 268 h 268"/>
              <a:gd name="T18" fmla="*/ 168 w 168"/>
              <a:gd name="T19" fmla="*/ 206 h 268"/>
              <a:gd name="T20" fmla="*/ 146 w 168"/>
              <a:gd name="T21" fmla="*/ 163 h 268"/>
              <a:gd name="T22" fmla="*/ 37 w 168"/>
              <a:gd name="T23" fmla="*/ 76 h 268"/>
              <a:gd name="T24" fmla="*/ 84 w 168"/>
              <a:gd name="T25" fmla="*/ 21 h 268"/>
              <a:gd name="T26" fmla="*/ 131 w 168"/>
              <a:gd name="T27" fmla="*/ 76 h 268"/>
              <a:gd name="T28" fmla="*/ 84 w 168"/>
              <a:gd name="T29" fmla="*/ 144 h 268"/>
              <a:gd name="T30" fmla="*/ 37 w 168"/>
              <a:gd name="T31" fmla="*/ 76 h 268"/>
              <a:gd name="T32" fmla="*/ 84 w 168"/>
              <a:gd name="T33" fmla="*/ 246 h 268"/>
              <a:gd name="T34" fmla="*/ 22 w 168"/>
              <a:gd name="T35" fmla="*/ 206 h 268"/>
              <a:gd name="T36" fmla="*/ 33 w 168"/>
              <a:gd name="T37" fmla="*/ 182 h 268"/>
              <a:gd name="T38" fmla="*/ 63 w 168"/>
              <a:gd name="T39" fmla="*/ 162 h 268"/>
              <a:gd name="T40" fmla="*/ 84 w 168"/>
              <a:gd name="T41" fmla="*/ 166 h 268"/>
              <a:gd name="T42" fmla="*/ 106 w 168"/>
              <a:gd name="T43" fmla="*/ 162 h 268"/>
              <a:gd name="T44" fmla="*/ 135 w 168"/>
              <a:gd name="T45" fmla="*/ 182 h 268"/>
              <a:gd name="T46" fmla="*/ 147 w 168"/>
              <a:gd name="T47" fmla="*/ 206 h 268"/>
              <a:gd name="T48" fmla="*/ 84 w 168"/>
              <a:gd name="T49" fmla="*/ 246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8" h="268">
                <a:moveTo>
                  <a:pt x="146" y="163"/>
                </a:moveTo>
                <a:cubicBezTo>
                  <a:pt x="140" y="160"/>
                  <a:pt x="133" y="156"/>
                  <a:pt x="124" y="149"/>
                </a:cubicBezTo>
                <a:cubicBezTo>
                  <a:pt x="142" y="131"/>
                  <a:pt x="153" y="103"/>
                  <a:pt x="153" y="76"/>
                </a:cubicBezTo>
                <a:cubicBezTo>
                  <a:pt x="153" y="32"/>
                  <a:pt x="124" y="0"/>
                  <a:pt x="84" y="0"/>
                </a:cubicBezTo>
                <a:cubicBezTo>
                  <a:pt x="44" y="0"/>
                  <a:pt x="16" y="32"/>
                  <a:pt x="16" y="76"/>
                </a:cubicBezTo>
                <a:cubicBezTo>
                  <a:pt x="16" y="103"/>
                  <a:pt x="26" y="131"/>
                  <a:pt x="44" y="149"/>
                </a:cubicBezTo>
                <a:cubicBezTo>
                  <a:pt x="35" y="156"/>
                  <a:pt x="28" y="160"/>
                  <a:pt x="23" y="163"/>
                </a:cubicBezTo>
                <a:cubicBezTo>
                  <a:pt x="6" y="173"/>
                  <a:pt x="0" y="179"/>
                  <a:pt x="0" y="206"/>
                </a:cubicBezTo>
                <a:cubicBezTo>
                  <a:pt x="0" y="243"/>
                  <a:pt x="33" y="268"/>
                  <a:pt x="84" y="268"/>
                </a:cubicBezTo>
                <a:cubicBezTo>
                  <a:pt x="135" y="268"/>
                  <a:pt x="168" y="243"/>
                  <a:pt x="168" y="206"/>
                </a:cubicBezTo>
                <a:cubicBezTo>
                  <a:pt x="168" y="179"/>
                  <a:pt x="163" y="173"/>
                  <a:pt x="146" y="163"/>
                </a:cubicBezTo>
                <a:close/>
                <a:moveTo>
                  <a:pt x="37" y="76"/>
                </a:moveTo>
                <a:cubicBezTo>
                  <a:pt x="37" y="49"/>
                  <a:pt x="52" y="21"/>
                  <a:pt x="84" y="21"/>
                </a:cubicBezTo>
                <a:cubicBezTo>
                  <a:pt x="117" y="21"/>
                  <a:pt x="131" y="49"/>
                  <a:pt x="131" y="76"/>
                </a:cubicBezTo>
                <a:cubicBezTo>
                  <a:pt x="131" y="108"/>
                  <a:pt x="112" y="144"/>
                  <a:pt x="84" y="144"/>
                </a:cubicBezTo>
                <a:cubicBezTo>
                  <a:pt x="57" y="144"/>
                  <a:pt x="37" y="108"/>
                  <a:pt x="37" y="76"/>
                </a:cubicBezTo>
                <a:close/>
                <a:moveTo>
                  <a:pt x="84" y="246"/>
                </a:moveTo>
                <a:cubicBezTo>
                  <a:pt x="70" y="246"/>
                  <a:pt x="22" y="243"/>
                  <a:pt x="22" y="206"/>
                </a:cubicBezTo>
                <a:cubicBezTo>
                  <a:pt x="22" y="189"/>
                  <a:pt x="22" y="189"/>
                  <a:pt x="33" y="182"/>
                </a:cubicBezTo>
                <a:cubicBezTo>
                  <a:pt x="40" y="178"/>
                  <a:pt x="50" y="172"/>
                  <a:pt x="63" y="162"/>
                </a:cubicBezTo>
                <a:cubicBezTo>
                  <a:pt x="70" y="165"/>
                  <a:pt x="77" y="166"/>
                  <a:pt x="84" y="166"/>
                </a:cubicBezTo>
                <a:cubicBezTo>
                  <a:pt x="92" y="166"/>
                  <a:pt x="99" y="165"/>
                  <a:pt x="106" y="162"/>
                </a:cubicBezTo>
                <a:cubicBezTo>
                  <a:pt x="119" y="172"/>
                  <a:pt x="128" y="178"/>
                  <a:pt x="135" y="182"/>
                </a:cubicBezTo>
                <a:cubicBezTo>
                  <a:pt x="147" y="189"/>
                  <a:pt x="147" y="189"/>
                  <a:pt x="147" y="206"/>
                </a:cubicBezTo>
                <a:cubicBezTo>
                  <a:pt x="147" y="243"/>
                  <a:pt x="99" y="246"/>
                  <a:pt x="84" y="246"/>
                </a:cubicBezTo>
                <a:close/>
              </a:path>
            </a:pathLst>
          </a:custGeom>
          <a:solidFill>
            <a:srgbClr val="2E72F1"/>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矩形 51"/>
          <p:cNvSpPr/>
          <p:nvPr/>
        </p:nvSpPr>
        <p:spPr>
          <a:xfrm>
            <a:off x="6223000" y="1654630"/>
            <a:ext cx="2481943" cy="507998"/>
          </a:xfrm>
          <a:prstGeom prst="rect">
            <a:avLst/>
          </a:prstGeom>
          <a:solidFill>
            <a:srgbClr val="2E72F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altLang="zh-CN" sz="2400">
                <a:solidFill>
                  <a:schemeClr val="bg1"/>
                </a:solidFill>
              </a:rPr>
              <a:t>KEY WORD</a:t>
            </a:r>
          </a:p>
        </p:txBody>
      </p:sp>
      <p:sp>
        <p:nvSpPr>
          <p:cNvPr id="53" name="矩形 52"/>
          <p:cNvSpPr/>
          <p:nvPr/>
        </p:nvSpPr>
        <p:spPr>
          <a:xfrm>
            <a:off x="6222999" y="2162627"/>
            <a:ext cx="2481943" cy="34834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endParaRPr lang="en-US" altLang="zh-CN" sz="2400">
              <a:solidFill>
                <a:schemeClr val="bg1"/>
              </a:solidFill>
            </a:endParaRPr>
          </a:p>
        </p:txBody>
      </p:sp>
      <p:sp>
        <p:nvSpPr>
          <p:cNvPr id="67" name="矩形 66"/>
          <p:cNvSpPr/>
          <p:nvPr/>
        </p:nvSpPr>
        <p:spPr>
          <a:xfrm>
            <a:off x="6391601" y="3875311"/>
            <a:ext cx="2144735" cy="1507529"/>
          </a:xfrm>
          <a:prstGeom prst="rect">
            <a:avLst/>
          </a:prstGeom>
        </p:spPr>
        <p:txBody>
          <a:bodyPr wrap="square">
            <a:spAutoFit/>
          </a:bodyPr>
          <a:lstStyle/>
          <a:p>
            <a:pPr algn="ctr">
              <a:lnSpc>
                <a:spcPct val="130000"/>
              </a:lnSpc>
              <a:spcBef>
                <a:spcPts val="600"/>
              </a:spcBef>
            </a:pPr>
            <a:r>
              <a:rPr lang="en-US" altLang="zh-CN" sz="1200">
                <a:solidFill>
                  <a:schemeClr val="tx1">
                    <a:lumMod val="85000"/>
                    <a:lumOff val="15000"/>
                  </a:schemeClr>
                </a:solidFill>
              </a:rPr>
              <a:t>Lorem ipsum dolor sit amet, consectetur adipisicing elit, sed do eiusmod tempor incididunt ut labore et dolore magna aliqua. Ut enim ad minim veniam.</a:t>
            </a:r>
          </a:p>
        </p:txBody>
      </p:sp>
      <p:grpSp>
        <p:nvGrpSpPr>
          <p:cNvPr id="88" name="组合 87"/>
          <p:cNvGrpSpPr/>
          <p:nvPr/>
        </p:nvGrpSpPr>
        <p:grpSpPr>
          <a:xfrm>
            <a:off x="7076686" y="2465670"/>
            <a:ext cx="761045" cy="1056878"/>
            <a:chOff x="8032306" y="5624901"/>
            <a:chExt cx="429201" cy="596039"/>
          </a:xfrm>
          <a:solidFill>
            <a:srgbClr val="2E72F1"/>
          </a:solidFill>
        </p:grpSpPr>
        <p:sp>
          <p:nvSpPr>
            <p:cNvPr id="89" name="Freeform 276"/>
            <p:cNvSpPr>
              <a:spLocks/>
            </p:cNvSpPr>
            <p:nvPr/>
          </p:nvSpPr>
          <p:spPr bwMode="auto">
            <a:xfrm>
              <a:off x="8032306" y="5715047"/>
              <a:ext cx="429201" cy="505893"/>
            </a:xfrm>
            <a:custGeom>
              <a:avLst/>
              <a:gdLst>
                <a:gd name="T0" fmla="*/ 166 w 203"/>
                <a:gd name="T1" fmla="*/ 0 h 239"/>
                <a:gd name="T2" fmla="*/ 166 w 203"/>
                <a:gd name="T3" fmla="*/ 22 h 239"/>
                <a:gd name="T4" fmla="*/ 181 w 203"/>
                <a:gd name="T5" fmla="*/ 37 h 239"/>
                <a:gd name="T6" fmla="*/ 181 w 203"/>
                <a:gd name="T7" fmla="*/ 203 h 239"/>
                <a:gd name="T8" fmla="*/ 166 w 203"/>
                <a:gd name="T9" fmla="*/ 218 h 239"/>
                <a:gd name="T10" fmla="*/ 36 w 203"/>
                <a:gd name="T11" fmla="*/ 218 h 239"/>
                <a:gd name="T12" fmla="*/ 22 w 203"/>
                <a:gd name="T13" fmla="*/ 203 h 239"/>
                <a:gd name="T14" fmla="*/ 22 w 203"/>
                <a:gd name="T15" fmla="*/ 37 h 239"/>
                <a:gd name="T16" fmla="*/ 36 w 203"/>
                <a:gd name="T17" fmla="*/ 22 h 239"/>
                <a:gd name="T18" fmla="*/ 36 w 203"/>
                <a:gd name="T19" fmla="*/ 0 h 239"/>
                <a:gd name="T20" fmla="*/ 0 w 203"/>
                <a:gd name="T21" fmla="*/ 37 h 239"/>
                <a:gd name="T22" fmla="*/ 0 w 203"/>
                <a:gd name="T23" fmla="*/ 203 h 239"/>
                <a:gd name="T24" fmla="*/ 36 w 203"/>
                <a:gd name="T25" fmla="*/ 239 h 239"/>
                <a:gd name="T26" fmla="*/ 166 w 203"/>
                <a:gd name="T27" fmla="*/ 239 h 239"/>
                <a:gd name="T28" fmla="*/ 203 w 203"/>
                <a:gd name="T29" fmla="*/ 203 h 239"/>
                <a:gd name="T30" fmla="*/ 203 w 203"/>
                <a:gd name="T31" fmla="*/ 37 h 239"/>
                <a:gd name="T32" fmla="*/ 166 w 203"/>
                <a:gd name="T33"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239">
                  <a:moveTo>
                    <a:pt x="166" y="0"/>
                  </a:moveTo>
                  <a:cubicBezTo>
                    <a:pt x="166" y="22"/>
                    <a:pt x="166" y="22"/>
                    <a:pt x="166" y="22"/>
                  </a:cubicBezTo>
                  <a:cubicBezTo>
                    <a:pt x="174" y="22"/>
                    <a:pt x="181" y="29"/>
                    <a:pt x="181" y="37"/>
                  </a:cubicBezTo>
                  <a:cubicBezTo>
                    <a:pt x="181" y="203"/>
                    <a:pt x="181" y="203"/>
                    <a:pt x="181" y="203"/>
                  </a:cubicBezTo>
                  <a:cubicBezTo>
                    <a:pt x="181" y="211"/>
                    <a:pt x="174" y="218"/>
                    <a:pt x="166" y="218"/>
                  </a:cubicBezTo>
                  <a:cubicBezTo>
                    <a:pt x="36" y="218"/>
                    <a:pt x="36" y="218"/>
                    <a:pt x="36" y="218"/>
                  </a:cubicBezTo>
                  <a:cubicBezTo>
                    <a:pt x="28" y="218"/>
                    <a:pt x="22" y="211"/>
                    <a:pt x="22" y="203"/>
                  </a:cubicBezTo>
                  <a:cubicBezTo>
                    <a:pt x="22" y="37"/>
                    <a:pt x="22" y="37"/>
                    <a:pt x="22" y="37"/>
                  </a:cubicBezTo>
                  <a:cubicBezTo>
                    <a:pt x="22" y="29"/>
                    <a:pt x="28" y="22"/>
                    <a:pt x="36" y="22"/>
                  </a:cubicBezTo>
                  <a:cubicBezTo>
                    <a:pt x="36" y="0"/>
                    <a:pt x="36" y="0"/>
                    <a:pt x="36" y="0"/>
                  </a:cubicBezTo>
                  <a:cubicBezTo>
                    <a:pt x="16" y="0"/>
                    <a:pt x="0" y="17"/>
                    <a:pt x="0" y="37"/>
                  </a:cubicBezTo>
                  <a:cubicBezTo>
                    <a:pt x="0" y="203"/>
                    <a:pt x="0" y="203"/>
                    <a:pt x="0" y="203"/>
                  </a:cubicBezTo>
                  <a:cubicBezTo>
                    <a:pt x="0" y="223"/>
                    <a:pt x="16" y="239"/>
                    <a:pt x="36" y="239"/>
                  </a:cubicBezTo>
                  <a:cubicBezTo>
                    <a:pt x="166" y="239"/>
                    <a:pt x="166" y="239"/>
                    <a:pt x="166" y="239"/>
                  </a:cubicBezTo>
                  <a:cubicBezTo>
                    <a:pt x="186" y="239"/>
                    <a:pt x="203" y="223"/>
                    <a:pt x="203" y="203"/>
                  </a:cubicBezTo>
                  <a:cubicBezTo>
                    <a:pt x="203" y="37"/>
                    <a:pt x="203" y="37"/>
                    <a:pt x="203" y="37"/>
                  </a:cubicBezTo>
                  <a:cubicBezTo>
                    <a:pt x="203" y="17"/>
                    <a:pt x="186" y="0"/>
                    <a:pt x="16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277"/>
            <p:cNvSpPr>
              <a:spLocks/>
            </p:cNvSpPr>
            <p:nvPr/>
          </p:nvSpPr>
          <p:spPr bwMode="auto">
            <a:xfrm>
              <a:off x="8139943" y="5624901"/>
              <a:ext cx="213928" cy="137237"/>
            </a:xfrm>
            <a:custGeom>
              <a:avLst/>
              <a:gdLst>
                <a:gd name="T0" fmla="*/ 101 w 101"/>
                <a:gd name="T1" fmla="*/ 29 h 65"/>
                <a:gd name="T2" fmla="*/ 79 w 101"/>
                <a:gd name="T3" fmla="*/ 29 h 65"/>
                <a:gd name="T4" fmla="*/ 50 w 101"/>
                <a:gd name="T5" fmla="*/ 0 h 65"/>
                <a:gd name="T6" fmla="*/ 21 w 101"/>
                <a:gd name="T7" fmla="*/ 29 h 65"/>
                <a:gd name="T8" fmla="*/ 0 w 101"/>
                <a:gd name="T9" fmla="*/ 29 h 65"/>
                <a:gd name="T10" fmla="*/ 0 w 101"/>
                <a:gd name="T11" fmla="*/ 65 h 65"/>
                <a:gd name="T12" fmla="*/ 101 w 101"/>
                <a:gd name="T13" fmla="*/ 65 h 65"/>
                <a:gd name="T14" fmla="*/ 101 w 101"/>
                <a:gd name="T15" fmla="*/ 29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65">
                  <a:moveTo>
                    <a:pt x="101" y="29"/>
                  </a:moveTo>
                  <a:cubicBezTo>
                    <a:pt x="79" y="29"/>
                    <a:pt x="79" y="29"/>
                    <a:pt x="79" y="29"/>
                  </a:cubicBezTo>
                  <a:cubicBezTo>
                    <a:pt x="79" y="13"/>
                    <a:pt x="66" y="0"/>
                    <a:pt x="50" y="0"/>
                  </a:cubicBezTo>
                  <a:cubicBezTo>
                    <a:pt x="34" y="0"/>
                    <a:pt x="21" y="13"/>
                    <a:pt x="21" y="29"/>
                  </a:cubicBezTo>
                  <a:cubicBezTo>
                    <a:pt x="0" y="29"/>
                    <a:pt x="0" y="29"/>
                    <a:pt x="0" y="29"/>
                  </a:cubicBezTo>
                  <a:cubicBezTo>
                    <a:pt x="0" y="65"/>
                    <a:pt x="0" y="65"/>
                    <a:pt x="0" y="65"/>
                  </a:cubicBezTo>
                  <a:cubicBezTo>
                    <a:pt x="101" y="65"/>
                    <a:pt x="101" y="65"/>
                    <a:pt x="101" y="65"/>
                  </a:cubicBezTo>
                  <a:lnTo>
                    <a:pt x="101" y="2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1" name="Rectangle 278"/>
            <p:cNvSpPr>
              <a:spLocks noChangeArrowheads="1"/>
            </p:cNvSpPr>
            <p:nvPr/>
          </p:nvSpPr>
          <p:spPr bwMode="auto">
            <a:xfrm>
              <a:off x="8123797" y="5837484"/>
              <a:ext cx="244874" cy="32291"/>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2" name="Rectangle 279"/>
            <p:cNvSpPr>
              <a:spLocks noChangeArrowheads="1"/>
            </p:cNvSpPr>
            <p:nvPr/>
          </p:nvSpPr>
          <p:spPr bwMode="auto">
            <a:xfrm>
              <a:off x="8123797" y="5914175"/>
              <a:ext cx="244874" cy="32291"/>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3" name="Rectangle 280"/>
            <p:cNvSpPr>
              <a:spLocks noChangeArrowheads="1"/>
            </p:cNvSpPr>
            <p:nvPr/>
          </p:nvSpPr>
          <p:spPr bwMode="auto">
            <a:xfrm>
              <a:off x="8123797" y="5992211"/>
              <a:ext cx="244874" cy="29600"/>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4" name="Rectangle 281"/>
            <p:cNvSpPr>
              <a:spLocks noChangeArrowheads="1"/>
            </p:cNvSpPr>
            <p:nvPr/>
          </p:nvSpPr>
          <p:spPr bwMode="auto">
            <a:xfrm>
              <a:off x="8123797" y="6068903"/>
              <a:ext cx="244874" cy="29600"/>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55" name="矩形 54"/>
          <p:cNvSpPr/>
          <p:nvPr/>
        </p:nvSpPr>
        <p:spPr>
          <a:xfrm>
            <a:off x="8958943" y="1654630"/>
            <a:ext cx="2481943" cy="507998"/>
          </a:xfrm>
          <a:prstGeom prst="rect">
            <a:avLst/>
          </a:prstGeom>
          <a:solidFill>
            <a:srgbClr val="2E72F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altLang="zh-CN" sz="2400">
                <a:solidFill>
                  <a:schemeClr val="bg1"/>
                </a:solidFill>
              </a:rPr>
              <a:t>KEY WORD</a:t>
            </a:r>
          </a:p>
        </p:txBody>
      </p:sp>
      <p:sp>
        <p:nvSpPr>
          <p:cNvPr id="56" name="矩形 55"/>
          <p:cNvSpPr/>
          <p:nvPr/>
        </p:nvSpPr>
        <p:spPr>
          <a:xfrm>
            <a:off x="8958942" y="2162627"/>
            <a:ext cx="2481943" cy="34834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endParaRPr lang="en-US" altLang="zh-CN" sz="2400">
              <a:solidFill>
                <a:schemeClr val="bg1"/>
              </a:solidFill>
            </a:endParaRPr>
          </a:p>
        </p:txBody>
      </p:sp>
      <p:sp>
        <p:nvSpPr>
          <p:cNvPr id="68" name="矩形 67"/>
          <p:cNvSpPr/>
          <p:nvPr/>
        </p:nvSpPr>
        <p:spPr>
          <a:xfrm>
            <a:off x="9127543" y="3875310"/>
            <a:ext cx="2144735" cy="1507529"/>
          </a:xfrm>
          <a:prstGeom prst="rect">
            <a:avLst/>
          </a:prstGeom>
        </p:spPr>
        <p:txBody>
          <a:bodyPr wrap="square">
            <a:spAutoFit/>
          </a:bodyPr>
          <a:lstStyle/>
          <a:p>
            <a:pPr algn="ctr">
              <a:lnSpc>
                <a:spcPct val="130000"/>
              </a:lnSpc>
              <a:spcBef>
                <a:spcPts val="600"/>
              </a:spcBef>
            </a:pPr>
            <a:r>
              <a:rPr lang="en-US" altLang="zh-CN" sz="1200">
                <a:solidFill>
                  <a:schemeClr val="tx1">
                    <a:lumMod val="85000"/>
                    <a:lumOff val="15000"/>
                  </a:schemeClr>
                </a:solidFill>
              </a:rPr>
              <a:t>Lorem ipsum dolor sit amet, consectetur adipisicing elit, sed do eiusmod tempor incididunt ut labore et dolore magna aliqua. Ut enim ad minim veniam.</a:t>
            </a:r>
          </a:p>
        </p:txBody>
      </p:sp>
      <p:grpSp>
        <p:nvGrpSpPr>
          <p:cNvPr id="95" name="组合 94"/>
          <p:cNvGrpSpPr/>
          <p:nvPr/>
        </p:nvGrpSpPr>
        <p:grpSpPr>
          <a:xfrm>
            <a:off x="9821773" y="2506228"/>
            <a:ext cx="756274" cy="975762"/>
            <a:chOff x="9501547" y="5685447"/>
            <a:chExt cx="426510" cy="550293"/>
          </a:xfrm>
          <a:solidFill>
            <a:srgbClr val="2E72F1"/>
          </a:solidFill>
        </p:grpSpPr>
        <p:sp>
          <p:nvSpPr>
            <p:cNvPr id="96" name="Freeform 282"/>
            <p:cNvSpPr>
              <a:spLocks noEditPoints="1"/>
            </p:cNvSpPr>
            <p:nvPr/>
          </p:nvSpPr>
          <p:spPr bwMode="auto">
            <a:xfrm>
              <a:off x="9501547" y="5685447"/>
              <a:ext cx="426510" cy="550293"/>
            </a:xfrm>
            <a:custGeom>
              <a:avLst/>
              <a:gdLst>
                <a:gd name="T0" fmla="*/ 166 w 202"/>
                <a:gd name="T1" fmla="*/ 0 h 260"/>
                <a:gd name="T2" fmla="*/ 36 w 202"/>
                <a:gd name="T3" fmla="*/ 0 h 260"/>
                <a:gd name="T4" fmla="*/ 0 w 202"/>
                <a:gd name="T5" fmla="*/ 36 h 260"/>
                <a:gd name="T6" fmla="*/ 0 w 202"/>
                <a:gd name="T7" fmla="*/ 224 h 260"/>
                <a:gd name="T8" fmla="*/ 36 w 202"/>
                <a:gd name="T9" fmla="*/ 260 h 260"/>
                <a:gd name="T10" fmla="*/ 166 w 202"/>
                <a:gd name="T11" fmla="*/ 260 h 260"/>
                <a:gd name="T12" fmla="*/ 202 w 202"/>
                <a:gd name="T13" fmla="*/ 224 h 260"/>
                <a:gd name="T14" fmla="*/ 202 w 202"/>
                <a:gd name="T15" fmla="*/ 36 h 260"/>
                <a:gd name="T16" fmla="*/ 166 w 202"/>
                <a:gd name="T17" fmla="*/ 0 h 260"/>
                <a:gd name="T18" fmla="*/ 181 w 202"/>
                <a:gd name="T19" fmla="*/ 224 h 260"/>
                <a:gd name="T20" fmla="*/ 166 w 202"/>
                <a:gd name="T21" fmla="*/ 239 h 260"/>
                <a:gd name="T22" fmla="*/ 36 w 202"/>
                <a:gd name="T23" fmla="*/ 239 h 260"/>
                <a:gd name="T24" fmla="*/ 22 w 202"/>
                <a:gd name="T25" fmla="*/ 224 h 260"/>
                <a:gd name="T26" fmla="*/ 22 w 202"/>
                <a:gd name="T27" fmla="*/ 36 h 260"/>
                <a:gd name="T28" fmla="*/ 36 w 202"/>
                <a:gd name="T29" fmla="*/ 22 h 260"/>
                <a:gd name="T30" fmla="*/ 166 w 202"/>
                <a:gd name="T31" fmla="*/ 22 h 260"/>
                <a:gd name="T32" fmla="*/ 181 w 202"/>
                <a:gd name="T33" fmla="*/ 36 h 260"/>
                <a:gd name="T34" fmla="*/ 181 w 202"/>
                <a:gd name="T35" fmla="*/ 22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2" h="260">
                  <a:moveTo>
                    <a:pt x="166" y="0"/>
                  </a:moveTo>
                  <a:cubicBezTo>
                    <a:pt x="36" y="0"/>
                    <a:pt x="36" y="0"/>
                    <a:pt x="36" y="0"/>
                  </a:cubicBezTo>
                  <a:cubicBezTo>
                    <a:pt x="16" y="0"/>
                    <a:pt x="0" y="16"/>
                    <a:pt x="0" y="36"/>
                  </a:cubicBezTo>
                  <a:cubicBezTo>
                    <a:pt x="0" y="224"/>
                    <a:pt x="0" y="224"/>
                    <a:pt x="0" y="224"/>
                  </a:cubicBezTo>
                  <a:cubicBezTo>
                    <a:pt x="0" y="244"/>
                    <a:pt x="16" y="260"/>
                    <a:pt x="36" y="260"/>
                  </a:cubicBezTo>
                  <a:cubicBezTo>
                    <a:pt x="166" y="260"/>
                    <a:pt x="166" y="260"/>
                    <a:pt x="166" y="260"/>
                  </a:cubicBezTo>
                  <a:cubicBezTo>
                    <a:pt x="186" y="260"/>
                    <a:pt x="202" y="244"/>
                    <a:pt x="202" y="224"/>
                  </a:cubicBezTo>
                  <a:cubicBezTo>
                    <a:pt x="202" y="36"/>
                    <a:pt x="202" y="36"/>
                    <a:pt x="202" y="36"/>
                  </a:cubicBezTo>
                  <a:cubicBezTo>
                    <a:pt x="202" y="16"/>
                    <a:pt x="186" y="0"/>
                    <a:pt x="166" y="0"/>
                  </a:cubicBezTo>
                  <a:close/>
                  <a:moveTo>
                    <a:pt x="181" y="224"/>
                  </a:moveTo>
                  <a:cubicBezTo>
                    <a:pt x="181" y="232"/>
                    <a:pt x="174" y="239"/>
                    <a:pt x="166" y="239"/>
                  </a:cubicBezTo>
                  <a:cubicBezTo>
                    <a:pt x="36" y="239"/>
                    <a:pt x="36" y="239"/>
                    <a:pt x="36" y="239"/>
                  </a:cubicBezTo>
                  <a:cubicBezTo>
                    <a:pt x="28" y="239"/>
                    <a:pt x="22" y="232"/>
                    <a:pt x="22" y="224"/>
                  </a:cubicBezTo>
                  <a:cubicBezTo>
                    <a:pt x="22" y="36"/>
                    <a:pt x="22" y="36"/>
                    <a:pt x="22" y="36"/>
                  </a:cubicBezTo>
                  <a:cubicBezTo>
                    <a:pt x="22" y="28"/>
                    <a:pt x="28" y="22"/>
                    <a:pt x="36" y="22"/>
                  </a:cubicBezTo>
                  <a:cubicBezTo>
                    <a:pt x="166" y="22"/>
                    <a:pt x="166" y="22"/>
                    <a:pt x="166" y="22"/>
                  </a:cubicBezTo>
                  <a:cubicBezTo>
                    <a:pt x="174" y="22"/>
                    <a:pt x="181" y="28"/>
                    <a:pt x="181" y="36"/>
                  </a:cubicBezTo>
                  <a:lnTo>
                    <a:pt x="181" y="22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283"/>
            <p:cNvSpPr>
              <a:spLocks noEditPoints="1"/>
            </p:cNvSpPr>
            <p:nvPr/>
          </p:nvSpPr>
          <p:spPr bwMode="auto">
            <a:xfrm>
              <a:off x="9576893" y="5762138"/>
              <a:ext cx="274474" cy="367310"/>
            </a:xfrm>
            <a:custGeom>
              <a:avLst/>
              <a:gdLst>
                <a:gd name="T0" fmla="*/ 0 w 204"/>
                <a:gd name="T1" fmla="*/ 273 h 273"/>
                <a:gd name="T2" fmla="*/ 204 w 204"/>
                <a:gd name="T3" fmla="*/ 273 h 273"/>
                <a:gd name="T4" fmla="*/ 204 w 204"/>
                <a:gd name="T5" fmla="*/ 0 h 273"/>
                <a:gd name="T6" fmla="*/ 0 w 204"/>
                <a:gd name="T7" fmla="*/ 0 h 273"/>
                <a:gd name="T8" fmla="*/ 0 w 204"/>
                <a:gd name="T9" fmla="*/ 273 h 273"/>
                <a:gd name="T10" fmla="*/ 11 w 204"/>
                <a:gd name="T11" fmla="*/ 11 h 273"/>
                <a:gd name="T12" fmla="*/ 193 w 204"/>
                <a:gd name="T13" fmla="*/ 11 h 273"/>
                <a:gd name="T14" fmla="*/ 193 w 204"/>
                <a:gd name="T15" fmla="*/ 262 h 273"/>
                <a:gd name="T16" fmla="*/ 11 w 204"/>
                <a:gd name="T17" fmla="*/ 262 h 273"/>
                <a:gd name="T18" fmla="*/ 11 w 204"/>
                <a:gd name="T19" fmla="*/ 11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73">
                  <a:moveTo>
                    <a:pt x="0" y="273"/>
                  </a:moveTo>
                  <a:lnTo>
                    <a:pt x="204" y="273"/>
                  </a:lnTo>
                  <a:lnTo>
                    <a:pt x="204" y="0"/>
                  </a:lnTo>
                  <a:lnTo>
                    <a:pt x="0" y="0"/>
                  </a:lnTo>
                  <a:lnTo>
                    <a:pt x="0" y="273"/>
                  </a:lnTo>
                  <a:close/>
                  <a:moveTo>
                    <a:pt x="11" y="11"/>
                  </a:moveTo>
                  <a:lnTo>
                    <a:pt x="193" y="11"/>
                  </a:lnTo>
                  <a:lnTo>
                    <a:pt x="193" y="262"/>
                  </a:lnTo>
                  <a:lnTo>
                    <a:pt x="11" y="262"/>
                  </a:lnTo>
                  <a:lnTo>
                    <a:pt x="11" y="1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8" name="Rectangle 284"/>
            <p:cNvSpPr>
              <a:spLocks noChangeArrowheads="1"/>
            </p:cNvSpPr>
            <p:nvPr/>
          </p:nvSpPr>
          <p:spPr bwMode="auto">
            <a:xfrm>
              <a:off x="9699330" y="6144248"/>
              <a:ext cx="29600" cy="32291"/>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50546460"/>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3"/>
          <p:cNvSpPr txBox="1"/>
          <p:nvPr/>
        </p:nvSpPr>
        <p:spPr>
          <a:xfrm>
            <a:off x="4399288" y="414537"/>
            <a:ext cx="3393429" cy="584775"/>
          </a:xfrm>
          <a:prstGeom prst="rect">
            <a:avLst/>
          </a:prstGeom>
          <a:noFill/>
        </p:spPr>
        <p:txBody>
          <a:bodyPr wrap="none" rtlCol="0">
            <a:spAutoFit/>
          </a:bodyPr>
          <a:lstStyle/>
          <a:p>
            <a:pPr algn="ctr"/>
            <a:r>
              <a:rPr lang="en-US" sz="3200" b="1">
                <a:solidFill>
                  <a:srgbClr val="2E72F1"/>
                </a:solidFill>
                <a:ea typeface="Open Sans Light" panose="020B0306030504020204" pitchFamily="34" charset="0"/>
                <a:cs typeface="Open Sans Light" panose="020B0306030504020204" pitchFamily="34" charset="0"/>
              </a:rPr>
              <a:t>S</a:t>
            </a:r>
            <a:r>
              <a:rPr lang="en-US" altLang="zh-CN" sz="3200" b="1">
                <a:solidFill>
                  <a:srgbClr val="2E72F1"/>
                </a:solidFill>
                <a:ea typeface="Open Sans Light" panose="020B0306030504020204" pitchFamily="34" charset="0"/>
                <a:cs typeface="Open Sans Light" panose="020B0306030504020204" pitchFamily="34" charset="0"/>
              </a:rPr>
              <a:t>mile</a:t>
            </a:r>
            <a:r>
              <a:rPr lang="en-US" altLang="zh-CN" sz="3200">
                <a:solidFill>
                  <a:schemeClr val="tx1">
                    <a:lumMod val="85000"/>
                    <a:lumOff val="15000"/>
                  </a:schemeClr>
                </a:solidFill>
                <a:ea typeface="Open Sans Light" panose="020B0306030504020204" pitchFamily="34" charset="0"/>
                <a:cs typeface="Open Sans Light" panose="020B0306030504020204" pitchFamily="34" charset="0"/>
              </a:rPr>
              <a:t> PowerPoint</a:t>
            </a:r>
            <a:endParaRPr lang="id-ID" sz="3200" dirty="0">
              <a:solidFill>
                <a:schemeClr val="tx1">
                  <a:lumMod val="85000"/>
                  <a:lumOff val="15000"/>
                </a:schemeClr>
              </a:solidFill>
              <a:ea typeface="Open Sans Light" panose="020B0306030504020204" pitchFamily="34" charset="0"/>
              <a:cs typeface="Open Sans Light" panose="020B0306030504020204" pitchFamily="34" charset="0"/>
            </a:endParaRPr>
          </a:p>
        </p:txBody>
      </p:sp>
      <p:sp>
        <p:nvSpPr>
          <p:cNvPr id="2" name="灯片编号占位符 1"/>
          <p:cNvSpPr>
            <a:spLocks noGrp="1"/>
          </p:cNvSpPr>
          <p:nvPr>
            <p:ph type="sldNum" sz="quarter" idx="4"/>
          </p:nvPr>
        </p:nvSpPr>
        <p:spPr/>
        <p:txBody>
          <a:bodyPr/>
          <a:lstStyle/>
          <a:p>
            <a:fld id="{1F5CC37B-1831-43FE-9A12-B1B87707C083}" type="slidenum">
              <a:rPr lang="zh-CN" altLang="en-US" smtClean="0"/>
              <a:pPr/>
              <a:t>24</a:t>
            </a:fld>
            <a:endParaRPr lang="zh-CN" altLang="en-US"/>
          </a:p>
        </p:txBody>
      </p:sp>
      <p:sp>
        <p:nvSpPr>
          <p:cNvPr id="32" name="Teardrop 50"/>
          <p:cNvSpPr/>
          <p:nvPr/>
        </p:nvSpPr>
        <p:spPr>
          <a:xfrm rot="13500000">
            <a:off x="1930397" y="1818284"/>
            <a:ext cx="2206286" cy="2206286"/>
          </a:xfrm>
          <a:prstGeom prst="teardrop">
            <a:avLst/>
          </a:prstGeom>
          <a:solidFill>
            <a:srgbClr val="2E7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3" name="Teardrop 51"/>
          <p:cNvSpPr/>
          <p:nvPr/>
        </p:nvSpPr>
        <p:spPr>
          <a:xfrm rot="2700000">
            <a:off x="3875273" y="1818284"/>
            <a:ext cx="2206286" cy="2206286"/>
          </a:xfrm>
          <a:prstGeom prst="teardrop">
            <a:avLst/>
          </a:prstGeom>
          <a:solidFill>
            <a:schemeClr val="tx1">
              <a:lumMod val="85000"/>
              <a:lumOff val="1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4" name="Teardrop 52"/>
          <p:cNvSpPr/>
          <p:nvPr/>
        </p:nvSpPr>
        <p:spPr>
          <a:xfrm rot="2700000">
            <a:off x="5820150" y="1818284"/>
            <a:ext cx="2206286" cy="2206286"/>
          </a:xfrm>
          <a:prstGeom prst="teardrop">
            <a:avLst/>
          </a:prstGeom>
          <a:solidFill>
            <a:srgbClr val="2E7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5" name="Teardrop 53"/>
          <p:cNvSpPr/>
          <p:nvPr/>
        </p:nvSpPr>
        <p:spPr>
          <a:xfrm rot="2700000">
            <a:off x="7765026" y="1818284"/>
            <a:ext cx="2206286" cy="2206286"/>
          </a:xfrm>
          <a:prstGeom prst="teardrop">
            <a:avLst/>
          </a:prstGeom>
          <a:solidFill>
            <a:schemeClr val="tx1">
              <a:lumMod val="85000"/>
              <a:lumOff val="1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36" name="组合 35"/>
          <p:cNvGrpSpPr/>
          <p:nvPr/>
        </p:nvGrpSpPr>
        <p:grpSpPr>
          <a:xfrm>
            <a:off x="2672612" y="2342590"/>
            <a:ext cx="731210" cy="698951"/>
            <a:chOff x="6472919" y="2732165"/>
            <a:chExt cx="548947" cy="524729"/>
          </a:xfrm>
          <a:solidFill>
            <a:schemeClr val="bg1"/>
          </a:solidFill>
        </p:grpSpPr>
        <p:sp>
          <p:nvSpPr>
            <p:cNvPr id="37" name="Freeform 255"/>
            <p:cNvSpPr>
              <a:spLocks noEditPoints="1"/>
            </p:cNvSpPr>
            <p:nvPr/>
          </p:nvSpPr>
          <p:spPr bwMode="auto">
            <a:xfrm>
              <a:off x="6472919" y="2732165"/>
              <a:ext cx="548947" cy="524729"/>
            </a:xfrm>
            <a:custGeom>
              <a:avLst/>
              <a:gdLst>
                <a:gd name="T0" fmla="*/ 224 w 260"/>
                <a:gd name="T1" fmla="*/ 0 h 248"/>
                <a:gd name="T2" fmla="*/ 36 w 260"/>
                <a:gd name="T3" fmla="*/ 0 h 248"/>
                <a:gd name="T4" fmla="*/ 0 w 260"/>
                <a:gd name="T5" fmla="*/ 36 h 248"/>
                <a:gd name="T6" fmla="*/ 0 w 260"/>
                <a:gd name="T7" fmla="*/ 166 h 248"/>
                <a:gd name="T8" fmla="*/ 29 w 260"/>
                <a:gd name="T9" fmla="*/ 203 h 248"/>
                <a:gd name="T10" fmla="*/ 68 w 260"/>
                <a:gd name="T11" fmla="*/ 203 h 248"/>
                <a:gd name="T12" fmla="*/ 84 w 260"/>
                <a:gd name="T13" fmla="*/ 210 h 248"/>
                <a:gd name="T14" fmla="*/ 110 w 260"/>
                <a:gd name="T15" fmla="*/ 239 h 248"/>
                <a:gd name="T16" fmla="*/ 130 w 260"/>
                <a:gd name="T17" fmla="*/ 248 h 248"/>
                <a:gd name="T18" fmla="*/ 150 w 260"/>
                <a:gd name="T19" fmla="*/ 239 h 248"/>
                <a:gd name="T20" fmla="*/ 176 w 260"/>
                <a:gd name="T21" fmla="*/ 210 h 248"/>
                <a:gd name="T22" fmla="*/ 188 w 260"/>
                <a:gd name="T23" fmla="*/ 203 h 248"/>
                <a:gd name="T24" fmla="*/ 228 w 260"/>
                <a:gd name="T25" fmla="*/ 203 h 248"/>
                <a:gd name="T26" fmla="*/ 260 w 260"/>
                <a:gd name="T27" fmla="*/ 166 h 248"/>
                <a:gd name="T28" fmla="*/ 260 w 260"/>
                <a:gd name="T29" fmla="*/ 36 h 248"/>
                <a:gd name="T30" fmla="*/ 224 w 260"/>
                <a:gd name="T31" fmla="*/ 0 h 248"/>
                <a:gd name="T32" fmla="*/ 239 w 260"/>
                <a:gd name="T33" fmla="*/ 166 h 248"/>
                <a:gd name="T34" fmla="*/ 228 w 260"/>
                <a:gd name="T35" fmla="*/ 181 h 248"/>
                <a:gd name="T36" fmla="*/ 188 w 260"/>
                <a:gd name="T37" fmla="*/ 181 h 248"/>
                <a:gd name="T38" fmla="*/ 158 w 260"/>
                <a:gd name="T39" fmla="*/ 197 h 248"/>
                <a:gd name="T40" fmla="*/ 134 w 260"/>
                <a:gd name="T41" fmla="*/ 224 h 248"/>
                <a:gd name="T42" fmla="*/ 130 w 260"/>
                <a:gd name="T43" fmla="*/ 226 h 248"/>
                <a:gd name="T44" fmla="*/ 126 w 260"/>
                <a:gd name="T45" fmla="*/ 224 h 248"/>
                <a:gd name="T46" fmla="*/ 102 w 260"/>
                <a:gd name="T47" fmla="*/ 197 h 248"/>
                <a:gd name="T48" fmla="*/ 68 w 260"/>
                <a:gd name="T49" fmla="*/ 181 h 248"/>
                <a:gd name="T50" fmla="*/ 29 w 260"/>
                <a:gd name="T51" fmla="*/ 181 h 248"/>
                <a:gd name="T52" fmla="*/ 21 w 260"/>
                <a:gd name="T53" fmla="*/ 166 h 248"/>
                <a:gd name="T54" fmla="*/ 21 w 260"/>
                <a:gd name="T55" fmla="*/ 36 h 248"/>
                <a:gd name="T56" fmla="*/ 36 w 260"/>
                <a:gd name="T57" fmla="*/ 22 h 248"/>
                <a:gd name="T58" fmla="*/ 224 w 260"/>
                <a:gd name="T59" fmla="*/ 22 h 248"/>
                <a:gd name="T60" fmla="*/ 239 w 260"/>
                <a:gd name="T61" fmla="*/ 36 h 248"/>
                <a:gd name="T62" fmla="*/ 239 w 260"/>
                <a:gd name="T63" fmla="*/ 16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0" h="248">
                  <a:moveTo>
                    <a:pt x="224" y="0"/>
                  </a:moveTo>
                  <a:cubicBezTo>
                    <a:pt x="36" y="0"/>
                    <a:pt x="36" y="0"/>
                    <a:pt x="36" y="0"/>
                  </a:cubicBezTo>
                  <a:cubicBezTo>
                    <a:pt x="16" y="0"/>
                    <a:pt x="0" y="16"/>
                    <a:pt x="0" y="36"/>
                  </a:cubicBezTo>
                  <a:cubicBezTo>
                    <a:pt x="0" y="166"/>
                    <a:pt x="0" y="166"/>
                    <a:pt x="0" y="166"/>
                  </a:cubicBezTo>
                  <a:cubicBezTo>
                    <a:pt x="0" y="186"/>
                    <a:pt x="13" y="203"/>
                    <a:pt x="29" y="203"/>
                  </a:cubicBezTo>
                  <a:cubicBezTo>
                    <a:pt x="45" y="203"/>
                    <a:pt x="62" y="203"/>
                    <a:pt x="68" y="203"/>
                  </a:cubicBezTo>
                  <a:cubicBezTo>
                    <a:pt x="74" y="203"/>
                    <a:pt x="82" y="206"/>
                    <a:pt x="84" y="210"/>
                  </a:cubicBezTo>
                  <a:cubicBezTo>
                    <a:pt x="87" y="214"/>
                    <a:pt x="99" y="227"/>
                    <a:pt x="110" y="239"/>
                  </a:cubicBezTo>
                  <a:cubicBezTo>
                    <a:pt x="115" y="245"/>
                    <a:pt x="123" y="248"/>
                    <a:pt x="130" y="248"/>
                  </a:cubicBezTo>
                  <a:cubicBezTo>
                    <a:pt x="137" y="248"/>
                    <a:pt x="145" y="245"/>
                    <a:pt x="150" y="239"/>
                  </a:cubicBezTo>
                  <a:cubicBezTo>
                    <a:pt x="161" y="227"/>
                    <a:pt x="173" y="214"/>
                    <a:pt x="176" y="210"/>
                  </a:cubicBezTo>
                  <a:cubicBezTo>
                    <a:pt x="178" y="206"/>
                    <a:pt x="184" y="203"/>
                    <a:pt x="188" y="203"/>
                  </a:cubicBezTo>
                  <a:cubicBezTo>
                    <a:pt x="192" y="203"/>
                    <a:pt x="210" y="203"/>
                    <a:pt x="228" y="203"/>
                  </a:cubicBezTo>
                  <a:cubicBezTo>
                    <a:pt x="246" y="203"/>
                    <a:pt x="260" y="186"/>
                    <a:pt x="260" y="166"/>
                  </a:cubicBezTo>
                  <a:cubicBezTo>
                    <a:pt x="260" y="36"/>
                    <a:pt x="260" y="36"/>
                    <a:pt x="260" y="36"/>
                  </a:cubicBezTo>
                  <a:cubicBezTo>
                    <a:pt x="260" y="16"/>
                    <a:pt x="244" y="0"/>
                    <a:pt x="224" y="0"/>
                  </a:cubicBezTo>
                  <a:close/>
                  <a:moveTo>
                    <a:pt x="239" y="166"/>
                  </a:moveTo>
                  <a:cubicBezTo>
                    <a:pt x="239" y="174"/>
                    <a:pt x="233" y="181"/>
                    <a:pt x="228" y="181"/>
                  </a:cubicBezTo>
                  <a:cubicBezTo>
                    <a:pt x="188" y="181"/>
                    <a:pt x="188" y="181"/>
                    <a:pt x="188" y="181"/>
                  </a:cubicBezTo>
                  <a:cubicBezTo>
                    <a:pt x="177" y="181"/>
                    <a:pt x="165" y="188"/>
                    <a:pt x="158" y="197"/>
                  </a:cubicBezTo>
                  <a:cubicBezTo>
                    <a:pt x="156" y="200"/>
                    <a:pt x="146" y="212"/>
                    <a:pt x="134" y="224"/>
                  </a:cubicBezTo>
                  <a:cubicBezTo>
                    <a:pt x="133" y="226"/>
                    <a:pt x="131" y="226"/>
                    <a:pt x="130" y="226"/>
                  </a:cubicBezTo>
                  <a:cubicBezTo>
                    <a:pt x="129" y="226"/>
                    <a:pt x="127" y="226"/>
                    <a:pt x="126" y="224"/>
                  </a:cubicBezTo>
                  <a:cubicBezTo>
                    <a:pt x="114" y="212"/>
                    <a:pt x="104" y="200"/>
                    <a:pt x="102" y="197"/>
                  </a:cubicBezTo>
                  <a:cubicBezTo>
                    <a:pt x="95" y="188"/>
                    <a:pt x="81" y="181"/>
                    <a:pt x="68" y="181"/>
                  </a:cubicBezTo>
                  <a:cubicBezTo>
                    <a:pt x="29" y="181"/>
                    <a:pt x="29" y="181"/>
                    <a:pt x="29" y="181"/>
                  </a:cubicBezTo>
                  <a:cubicBezTo>
                    <a:pt x="26" y="181"/>
                    <a:pt x="21" y="175"/>
                    <a:pt x="21" y="166"/>
                  </a:cubicBezTo>
                  <a:cubicBezTo>
                    <a:pt x="21" y="36"/>
                    <a:pt x="21" y="36"/>
                    <a:pt x="21" y="36"/>
                  </a:cubicBezTo>
                  <a:cubicBezTo>
                    <a:pt x="21" y="28"/>
                    <a:pt x="28" y="22"/>
                    <a:pt x="36" y="22"/>
                  </a:cubicBezTo>
                  <a:cubicBezTo>
                    <a:pt x="224" y="22"/>
                    <a:pt x="224" y="22"/>
                    <a:pt x="224" y="22"/>
                  </a:cubicBezTo>
                  <a:cubicBezTo>
                    <a:pt x="232" y="22"/>
                    <a:pt x="239" y="28"/>
                    <a:pt x="239" y="36"/>
                  </a:cubicBezTo>
                  <a:lnTo>
                    <a:pt x="239" y="16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 name="Rectangle 256"/>
            <p:cNvSpPr>
              <a:spLocks noChangeArrowheads="1"/>
            </p:cNvSpPr>
            <p:nvPr/>
          </p:nvSpPr>
          <p:spPr bwMode="auto">
            <a:xfrm>
              <a:off x="6624956" y="2901692"/>
              <a:ext cx="244874" cy="29600"/>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 name="Rectangle 257"/>
            <p:cNvSpPr>
              <a:spLocks noChangeArrowheads="1"/>
            </p:cNvSpPr>
            <p:nvPr/>
          </p:nvSpPr>
          <p:spPr bwMode="auto">
            <a:xfrm>
              <a:off x="6624956" y="2977038"/>
              <a:ext cx="244874" cy="29600"/>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40" name="Freeform 271"/>
          <p:cNvSpPr>
            <a:spLocks noEditPoints="1"/>
          </p:cNvSpPr>
          <p:nvPr/>
        </p:nvSpPr>
        <p:spPr bwMode="auto">
          <a:xfrm>
            <a:off x="4721499" y="2314811"/>
            <a:ext cx="473136" cy="754509"/>
          </a:xfrm>
          <a:custGeom>
            <a:avLst/>
            <a:gdLst>
              <a:gd name="T0" fmla="*/ 146 w 168"/>
              <a:gd name="T1" fmla="*/ 163 h 268"/>
              <a:gd name="T2" fmla="*/ 124 w 168"/>
              <a:gd name="T3" fmla="*/ 149 h 268"/>
              <a:gd name="T4" fmla="*/ 153 w 168"/>
              <a:gd name="T5" fmla="*/ 76 h 268"/>
              <a:gd name="T6" fmla="*/ 84 w 168"/>
              <a:gd name="T7" fmla="*/ 0 h 268"/>
              <a:gd name="T8" fmla="*/ 16 w 168"/>
              <a:gd name="T9" fmla="*/ 76 h 268"/>
              <a:gd name="T10" fmla="*/ 44 w 168"/>
              <a:gd name="T11" fmla="*/ 149 h 268"/>
              <a:gd name="T12" fmla="*/ 23 w 168"/>
              <a:gd name="T13" fmla="*/ 163 h 268"/>
              <a:gd name="T14" fmla="*/ 0 w 168"/>
              <a:gd name="T15" fmla="*/ 206 h 268"/>
              <a:gd name="T16" fmla="*/ 84 w 168"/>
              <a:gd name="T17" fmla="*/ 268 h 268"/>
              <a:gd name="T18" fmla="*/ 168 w 168"/>
              <a:gd name="T19" fmla="*/ 206 h 268"/>
              <a:gd name="T20" fmla="*/ 146 w 168"/>
              <a:gd name="T21" fmla="*/ 163 h 268"/>
              <a:gd name="T22" fmla="*/ 37 w 168"/>
              <a:gd name="T23" fmla="*/ 76 h 268"/>
              <a:gd name="T24" fmla="*/ 84 w 168"/>
              <a:gd name="T25" fmla="*/ 21 h 268"/>
              <a:gd name="T26" fmla="*/ 131 w 168"/>
              <a:gd name="T27" fmla="*/ 76 h 268"/>
              <a:gd name="T28" fmla="*/ 84 w 168"/>
              <a:gd name="T29" fmla="*/ 144 h 268"/>
              <a:gd name="T30" fmla="*/ 37 w 168"/>
              <a:gd name="T31" fmla="*/ 76 h 268"/>
              <a:gd name="T32" fmla="*/ 84 w 168"/>
              <a:gd name="T33" fmla="*/ 246 h 268"/>
              <a:gd name="T34" fmla="*/ 22 w 168"/>
              <a:gd name="T35" fmla="*/ 206 h 268"/>
              <a:gd name="T36" fmla="*/ 33 w 168"/>
              <a:gd name="T37" fmla="*/ 182 h 268"/>
              <a:gd name="T38" fmla="*/ 63 w 168"/>
              <a:gd name="T39" fmla="*/ 162 h 268"/>
              <a:gd name="T40" fmla="*/ 84 w 168"/>
              <a:gd name="T41" fmla="*/ 166 h 268"/>
              <a:gd name="T42" fmla="*/ 106 w 168"/>
              <a:gd name="T43" fmla="*/ 162 h 268"/>
              <a:gd name="T44" fmla="*/ 135 w 168"/>
              <a:gd name="T45" fmla="*/ 182 h 268"/>
              <a:gd name="T46" fmla="*/ 147 w 168"/>
              <a:gd name="T47" fmla="*/ 206 h 268"/>
              <a:gd name="T48" fmla="*/ 84 w 168"/>
              <a:gd name="T49" fmla="*/ 246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8" h="268">
                <a:moveTo>
                  <a:pt x="146" y="163"/>
                </a:moveTo>
                <a:cubicBezTo>
                  <a:pt x="140" y="160"/>
                  <a:pt x="133" y="156"/>
                  <a:pt x="124" y="149"/>
                </a:cubicBezTo>
                <a:cubicBezTo>
                  <a:pt x="142" y="131"/>
                  <a:pt x="153" y="103"/>
                  <a:pt x="153" y="76"/>
                </a:cubicBezTo>
                <a:cubicBezTo>
                  <a:pt x="153" y="32"/>
                  <a:pt x="124" y="0"/>
                  <a:pt x="84" y="0"/>
                </a:cubicBezTo>
                <a:cubicBezTo>
                  <a:pt x="44" y="0"/>
                  <a:pt x="16" y="32"/>
                  <a:pt x="16" y="76"/>
                </a:cubicBezTo>
                <a:cubicBezTo>
                  <a:pt x="16" y="103"/>
                  <a:pt x="26" y="131"/>
                  <a:pt x="44" y="149"/>
                </a:cubicBezTo>
                <a:cubicBezTo>
                  <a:pt x="35" y="156"/>
                  <a:pt x="28" y="160"/>
                  <a:pt x="23" y="163"/>
                </a:cubicBezTo>
                <a:cubicBezTo>
                  <a:pt x="6" y="173"/>
                  <a:pt x="0" y="179"/>
                  <a:pt x="0" y="206"/>
                </a:cubicBezTo>
                <a:cubicBezTo>
                  <a:pt x="0" y="243"/>
                  <a:pt x="33" y="268"/>
                  <a:pt x="84" y="268"/>
                </a:cubicBezTo>
                <a:cubicBezTo>
                  <a:pt x="135" y="268"/>
                  <a:pt x="168" y="243"/>
                  <a:pt x="168" y="206"/>
                </a:cubicBezTo>
                <a:cubicBezTo>
                  <a:pt x="168" y="179"/>
                  <a:pt x="163" y="173"/>
                  <a:pt x="146" y="163"/>
                </a:cubicBezTo>
                <a:close/>
                <a:moveTo>
                  <a:pt x="37" y="76"/>
                </a:moveTo>
                <a:cubicBezTo>
                  <a:pt x="37" y="49"/>
                  <a:pt x="52" y="21"/>
                  <a:pt x="84" y="21"/>
                </a:cubicBezTo>
                <a:cubicBezTo>
                  <a:pt x="117" y="21"/>
                  <a:pt x="131" y="49"/>
                  <a:pt x="131" y="76"/>
                </a:cubicBezTo>
                <a:cubicBezTo>
                  <a:pt x="131" y="108"/>
                  <a:pt x="112" y="144"/>
                  <a:pt x="84" y="144"/>
                </a:cubicBezTo>
                <a:cubicBezTo>
                  <a:pt x="57" y="144"/>
                  <a:pt x="37" y="108"/>
                  <a:pt x="37" y="76"/>
                </a:cubicBezTo>
                <a:close/>
                <a:moveTo>
                  <a:pt x="84" y="246"/>
                </a:moveTo>
                <a:cubicBezTo>
                  <a:pt x="70" y="246"/>
                  <a:pt x="22" y="243"/>
                  <a:pt x="22" y="206"/>
                </a:cubicBezTo>
                <a:cubicBezTo>
                  <a:pt x="22" y="189"/>
                  <a:pt x="22" y="189"/>
                  <a:pt x="33" y="182"/>
                </a:cubicBezTo>
                <a:cubicBezTo>
                  <a:pt x="40" y="178"/>
                  <a:pt x="50" y="172"/>
                  <a:pt x="63" y="162"/>
                </a:cubicBezTo>
                <a:cubicBezTo>
                  <a:pt x="70" y="165"/>
                  <a:pt x="77" y="166"/>
                  <a:pt x="84" y="166"/>
                </a:cubicBezTo>
                <a:cubicBezTo>
                  <a:pt x="92" y="166"/>
                  <a:pt x="99" y="165"/>
                  <a:pt x="106" y="162"/>
                </a:cubicBezTo>
                <a:cubicBezTo>
                  <a:pt x="119" y="172"/>
                  <a:pt x="128" y="178"/>
                  <a:pt x="135" y="182"/>
                </a:cubicBezTo>
                <a:cubicBezTo>
                  <a:pt x="147" y="189"/>
                  <a:pt x="147" y="189"/>
                  <a:pt x="147" y="206"/>
                </a:cubicBezTo>
                <a:cubicBezTo>
                  <a:pt x="147" y="243"/>
                  <a:pt x="99" y="246"/>
                  <a:pt x="84" y="24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1" name="组合 40"/>
          <p:cNvGrpSpPr/>
          <p:nvPr/>
        </p:nvGrpSpPr>
        <p:grpSpPr>
          <a:xfrm>
            <a:off x="6617541" y="2295096"/>
            <a:ext cx="571705" cy="793938"/>
            <a:chOff x="8032306" y="5624901"/>
            <a:chExt cx="429201" cy="596039"/>
          </a:xfrm>
          <a:solidFill>
            <a:schemeClr val="bg1"/>
          </a:solidFill>
        </p:grpSpPr>
        <p:sp>
          <p:nvSpPr>
            <p:cNvPr id="42" name="Freeform 276"/>
            <p:cNvSpPr>
              <a:spLocks/>
            </p:cNvSpPr>
            <p:nvPr/>
          </p:nvSpPr>
          <p:spPr bwMode="auto">
            <a:xfrm>
              <a:off x="8032306" y="5715047"/>
              <a:ext cx="429201" cy="505893"/>
            </a:xfrm>
            <a:custGeom>
              <a:avLst/>
              <a:gdLst>
                <a:gd name="T0" fmla="*/ 166 w 203"/>
                <a:gd name="T1" fmla="*/ 0 h 239"/>
                <a:gd name="T2" fmla="*/ 166 w 203"/>
                <a:gd name="T3" fmla="*/ 22 h 239"/>
                <a:gd name="T4" fmla="*/ 181 w 203"/>
                <a:gd name="T5" fmla="*/ 37 h 239"/>
                <a:gd name="T6" fmla="*/ 181 w 203"/>
                <a:gd name="T7" fmla="*/ 203 h 239"/>
                <a:gd name="T8" fmla="*/ 166 w 203"/>
                <a:gd name="T9" fmla="*/ 218 h 239"/>
                <a:gd name="T10" fmla="*/ 36 w 203"/>
                <a:gd name="T11" fmla="*/ 218 h 239"/>
                <a:gd name="T12" fmla="*/ 22 w 203"/>
                <a:gd name="T13" fmla="*/ 203 h 239"/>
                <a:gd name="T14" fmla="*/ 22 w 203"/>
                <a:gd name="T15" fmla="*/ 37 h 239"/>
                <a:gd name="T16" fmla="*/ 36 w 203"/>
                <a:gd name="T17" fmla="*/ 22 h 239"/>
                <a:gd name="T18" fmla="*/ 36 w 203"/>
                <a:gd name="T19" fmla="*/ 0 h 239"/>
                <a:gd name="T20" fmla="*/ 0 w 203"/>
                <a:gd name="T21" fmla="*/ 37 h 239"/>
                <a:gd name="T22" fmla="*/ 0 w 203"/>
                <a:gd name="T23" fmla="*/ 203 h 239"/>
                <a:gd name="T24" fmla="*/ 36 w 203"/>
                <a:gd name="T25" fmla="*/ 239 h 239"/>
                <a:gd name="T26" fmla="*/ 166 w 203"/>
                <a:gd name="T27" fmla="*/ 239 h 239"/>
                <a:gd name="T28" fmla="*/ 203 w 203"/>
                <a:gd name="T29" fmla="*/ 203 h 239"/>
                <a:gd name="T30" fmla="*/ 203 w 203"/>
                <a:gd name="T31" fmla="*/ 37 h 239"/>
                <a:gd name="T32" fmla="*/ 166 w 203"/>
                <a:gd name="T33"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239">
                  <a:moveTo>
                    <a:pt x="166" y="0"/>
                  </a:moveTo>
                  <a:cubicBezTo>
                    <a:pt x="166" y="22"/>
                    <a:pt x="166" y="22"/>
                    <a:pt x="166" y="22"/>
                  </a:cubicBezTo>
                  <a:cubicBezTo>
                    <a:pt x="174" y="22"/>
                    <a:pt x="181" y="29"/>
                    <a:pt x="181" y="37"/>
                  </a:cubicBezTo>
                  <a:cubicBezTo>
                    <a:pt x="181" y="203"/>
                    <a:pt x="181" y="203"/>
                    <a:pt x="181" y="203"/>
                  </a:cubicBezTo>
                  <a:cubicBezTo>
                    <a:pt x="181" y="211"/>
                    <a:pt x="174" y="218"/>
                    <a:pt x="166" y="218"/>
                  </a:cubicBezTo>
                  <a:cubicBezTo>
                    <a:pt x="36" y="218"/>
                    <a:pt x="36" y="218"/>
                    <a:pt x="36" y="218"/>
                  </a:cubicBezTo>
                  <a:cubicBezTo>
                    <a:pt x="28" y="218"/>
                    <a:pt x="22" y="211"/>
                    <a:pt x="22" y="203"/>
                  </a:cubicBezTo>
                  <a:cubicBezTo>
                    <a:pt x="22" y="37"/>
                    <a:pt x="22" y="37"/>
                    <a:pt x="22" y="37"/>
                  </a:cubicBezTo>
                  <a:cubicBezTo>
                    <a:pt x="22" y="29"/>
                    <a:pt x="28" y="22"/>
                    <a:pt x="36" y="22"/>
                  </a:cubicBezTo>
                  <a:cubicBezTo>
                    <a:pt x="36" y="0"/>
                    <a:pt x="36" y="0"/>
                    <a:pt x="36" y="0"/>
                  </a:cubicBezTo>
                  <a:cubicBezTo>
                    <a:pt x="16" y="0"/>
                    <a:pt x="0" y="17"/>
                    <a:pt x="0" y="37"/>
                  </a:cubicBezTo>
                  <a:cubicBezTo>
                    <a:pt x="0" y="203"/>
                    <a:pt x="0" y="203"/>
                    <a:pt x="0" y="203"/>
                  </a:cubicBezTo>
                  <a:cubicBezTo>
                    <a:pt x="0" y="223"/>
                    <a:pt x="16" y="239"/>
                    <a:pt x="36" y="239"/>
                  </a:cubicBezTo>
                  <a:cubicBezTo>
                    <a:pt x="166" y="239"/>
                    <a:pt x="166" y="239"/>
                    <a:pt x="166" y="239"/>
                  </a:cubicBezTo>
                  <a:cubicBezTo>
                    <a:pt x="186" y="239"/>
                    <a:pt x="203" y="223"/>
                    <a:pt x="203" y="203"/>
                  </a:cubicBezTo>
                  <a:cubicBezTo>
                    <a:pt x="203" y="37"/>
                    <a:pt x="203" y="37"/>
                    <a:pt x="203" y="37"/>
                  </a:cubicBezTo>
                  <a:cubicBezTo>
                    <a:pt x="203" y="17"/>
                    <a:pt x="186" y="0"/>
                    <a:pt x="16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277"/>
            <p:cNvSpPr>
              <a:spLocks/>
            </p:cNvSpPr>
            <p:nvPr/>
          </p:nvSpPr>
          <p:spPr bwMode="auto">
            <a:xfrm>
              <a:off x="8139943" y="5624901"/>
              <a:ext cx="213928" cy="137237"/>
            </a:xfrm>
            <a:custGeom>
              <a:avLst/>
              <a:gdLst>
                <a:gd name="T0" fmla="*/ 101 w 101"/>
                <a:gd name="T1" fmla="*/ 29 h 65"/>
                <a:gd name="T2" fmla="*/ 79 w 101"/>
                <a:gd name="T3" fmla="*/ 29 h 65"/>
                <a:gd name="T4" fmla="*/ 50 w 101"/>
                <a:gd name="T5" fmla="*/ 0 h 65"/>
                <a:gd name="T6" fmla="*/ 21 w 101"/>
                <a:gd name="T7" fmla="*/ 29 h 65"/>
                <a:gd name="T8" fmla="*/ 0 w 101"/>
                <a:gd name="T9" fmla="*/ 29 h 65"/>
                <a:gd name="T10" fmla="*/ 0 w 101"/>
                <a:gd name="T11" fmla="*/ 65 h 65"/>
                <a:gd name="T12" fmla="*/ 101 w 101"/>
                <a:gd name="T13" fmla="*/ 65 h 65"/>
                <a:gd name="T14" fmla="*/ 101 w 101"/>
                <a:gd name="T15" fmla="*/ 29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65">
                  <a:moveTo>
                    <a:pt x="101" y="29"/>
                  </a:moveTo>
                  <a:cubicBezTo>
                    <a:pt x="79" y="29"/>
                    <a:pt x="79" y="29"/>
                    <a:pt x="79" y="29"/>
                  </a:cubicBezTo>
                  <a:cubicBezTo>
                    <a:pt x="79" y="13"/>
                    <a:pt x="66" y="0"/>
                    <a:pt x="50" y="0"/>
                  </a:cubicBezTo>
                  <a:cubicBezTo>
                    <a:pt x="34" y="0"/>
                    <a:pt x="21" y="13"/>
                    <a:pt x="21" y="29"/>
                  </a:cubicBezTo>
                  <a:cubicBezTo>
                    <a:pt x="0" y="29"/>
                    <a:pt x="0" y="29"/>
                    <a:pt x="0" y="29"/>
                  </a:cubicBezTo>
                  <a:cubicBezTo>
                    <a:pt x="0" y="65"/>
                    <a:pt x="0" y="65"/>
                    <a:pt x="0" y="65"/>
                  </a:cubicBezTo>
                  <a:cubicBezTo>
                    <a:pt x="101" y="65"/>
                    <a:pt x="101" y="65"/>
                    <a:pt x="101" y="65"/>
                  </a:cubicBezTo>
                  <a:lnTo>
                    <a:pt x="101" y="2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4" name="Rectangle 278"/>
            <p:cNvSpPr>
              <a:spLocks noChangeArrowheads="1"/>
            </p:cNvSpPr>
            <p:nvPr/>
          </p:nvSpPr>
          <p:spPr bwMode="auto">
            <a:xfrm>
              <a:off x="8123797" y="5837484"/>
              <a:ext cx="244874" cy="32291"/>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5" name="Rectangle 279"/>
            <p:cNvSpPr>
              <a:spLocks noChangeArrowheads="1"/>
            </p:cNvSpPr>
            <p:nvPr/>
          </p:nvSpPr>
          <p:spPr bwMode="auto">
            <a:xfrm>
              <a:off x="8123797" y="5914175"/>
              <a:ext cx="244874" cy="32291"/>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Rectangle 280"/>
            <p:cNvSpPr>
              <a:spLocks noChangeArrowheads="1"/>
            </p:cNvSpPr>
            <p:nvPr/>
          </p:nvSpPr>
          <p:spPr bwMode="auto">
            <a:xfrm>
              <a:off x="8123797" y="5992211"/>
              <a:ext cx="244874" cy="29600"/>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Rectangle 281"/>
            <p:cNvSpPr>
              <a:spLocks noChangeArrowheads="1"/>
            </p:cNvSpPr>
            <p:nvPr/>
          </p:nvSpPr>
          <p:spPr bwMode="auto">
            <a:xfrm>
              <a:off x="8123797" y="6068903"/>
              <a:ext cx="244874" cy="29600"/>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4" name="组合 53"/>
          <p:cNvGrpSpPr/>
          <p:nvPr/>
        </p:nvGrpSpPr>
        <p:grpSpPr>
          <a:xfrm>
            <a:off x="8584939" y="2325564"/>
            <a:ext cx="568121" cy="733003"/>
            <a:chOff x="9501547" y="5685447"/>
            <a:chExt cx="426510" cy="550293"/>
          </a:xfrm>
          <a:solidFill>
            <a:schemeClr val="bg1"/>
          </a:solidFill>
        </p:grpSpPr>
        <p:sp>
          <p:nvSpPr>
            <p:cNvPr id="58" name="Freeform 282"/>
            <p:cNvSpPr>
              <a:spLocks noEditPoints="1"/>
            </p:cNvSpPr>
            <p:nvPr/>
          </p:nvSpPr>
          <p:spPr bwMode="auto">
            <a:xfrm>
              <a:off x="9501547" y="5685447"/>
              <a:ext cx="426510" cy="550293"/>
            </a:xfrm>
            <a:custGeom>
              <a:avLst/>
              <a:gdLst>
                <a:gd name="T0" fmla="*/ 166 w 202"/>
                <a:gd name="T1" fmla="*/ 0 h 260"/>
                <a:gd name="T2" fmla="*/ 36 w 202"/>
                <a:gd name="T3" fmla="*/ 0 h 260"/>
                <a:gd name="T4" fmla="*/ 0 w 202"/>
                <a:gd name="T5" fmla="*/ 36 h 260"/>
                <a:gd name="T6" fmla="*/ 0 w 202"/>
                <a:gd name="T7" fmla="*/ 224 h 260"/>
                <a:gd name="T8" fmla="*/ 36 w 202"/>
                <a:gd name="T9" fmla="*/ 260 h 260"/>
                <a:gd name="T10" fmla="*/ 166 w 202"/>
                <a:gd name="T11" fmla="*/ 260 h 260"/>
                <a:gd name="T12" fmla="*/ 202 w 202"/>
                <a:gd name="T13" fmla="*/ 224 h 260"/>
                <a:gd name="T14" fmla="*/ 202 w 202"/>
                <a:gd name="T15" fmla="*/ 36 h 260"/>
                <a:gd name="T16" fmla="*/ 166 w 202"/>
                <a:gd name="T17" fmla="*/ 0 h 260"/>
                <a:gd name="T18" fmla="*/ 181 w 202"/>
                <a:gd name="T19" fmla="*/ 224 h 260"/>
                <a:gd name="T20" fmla="*/ 166 w 202"/>
                <a:gd name="T21" fmla="*/ 239 h 260"/>
                <a:gd name="T22" fmla="*/ 36 w 202"/>
                <a:gd name="T23" fmla="*/ 239 h 260"/>
                <a:gd name="T24" fmla="*/ 22 w 202"/>
                <a:gd name="T25" fmla="*/ 224 h 260"/>
                <a:gd name="T26" fmla="*/ 22 w 202"/>
                <a:gd name="T27" fmla="*/ 36 h 260"/>
                <a:gd name="T28" fmla="*/ 36 w 202"/>
                <a:gd name="T29" fmla="*/ 22 h 260"/>
                <a:gd name="T30" fmla="*/ 166 w 202"/>
                <a:gd name="T31" fmla="*/ 22 h 260"/>
                <a:gd name="T32" fmla="*/ 181 w 202"/>
                <a:gd name="T33" fmla="*/ 36 h 260"/>
                <a:gd name="T34" fmla="*/ 181 w 202"/>
                <a:gd name="T35" fmla="*/ 22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2" h="260">
                  <a:moveTo>
                    <a:pt x="166" y="0"/>
                  </a:moveTo>
                  <a:cubicBezTo>
                    <a:pt x="36" y="0"/>
                    <a:pt x="36" y="0"/>
                    <a:pt x="36" y="0"/>
                  </a:cubicBezTo>
                  <a:cubicBezTo>
                    <a:pt x="16" y="0"/>
                    <a:pt x="0" y="16"/>
                    <a:pt x="0" y="36"/>
                  </a:cubicBezTo>
                  <a:cubicBezTo>
                    <a:pt x="0" y="224"/>
                    <a:pt x="0" y="224"/>
                    <a:pt x="0" y="224"/>
                  </a:cubicBezTo>
                  <a:cubicBezTo>
                    <a:pt x="0" y="244"/>
                    <a:pt x="16" y="260"/>
                    <a:pt x="36" y="260"/>
                  </a:cubicBezTo>
                  <a:cubicBezTo>
                    <a:pt x="166" y="260"/>
                    <a:pt x="166" y="260"/>
                    <a:pt x="166" y="260"/>
                  </a:cubicBezTo>
                  <a:cubicBezTo>
                    <a:pt x="186" y="260"/>
                    <a:pt x="202" y="244"/>
                    <a:pt x="202" y="224"/>
                  </a:cubicBezTo>
                  <a:cubicBezTo>
                    <a:pt x="202" y="36"/>
                    <a:pt x="202" y="36"/>
                    <a:pt x="202" y="36"/>
                  </a:cubicBezTo>
                  <a:cubicBezTo>
                    <a:pt x="202" y="16"/>
                    <a:pt x="186" y="0"/>
                    <a:pt x="166" y="0"/>
                  </a:cubicBezTo>
                  <a:close/>
                  <a:moveTo>
                    <a:pt x="181" y="224"/>
                  </a:moveTo>
                  <a:cubicBezTo>
                    <a:pt x="181" y="232"/>
                    <a:pt x="174" y="239"/>
                    <a:pt x="166" y="239"/>
                  </a:cubicBezTo>
                  <a:cubicBezTo>
                    <a:pt x="36" y="239"/>
                    <a:pt x="36" y="239"/>
                    <a:pt x="36" y="239"/>
                  </a:cubicBezTo>
                  <a:cubicBezTo>
                    <a:pt x="28" y="239"/>
                    <a:pt x="22" y="232"/>
                    <a:pt x="22" y="224"/>
                  </a:cubicBezTo>
                  <a:cubicBezTo>
                    <a:pt x="22" y="36"/>
                    <a:pt x="22" y="36"/>
                    <a:pt x="22" y="36"/>
                  </a:cubicBezTo>
                  <a:cubicBezTo>
                    <a:pt x="22" y="28"/>
                    <a:pt x="28" y="22"/>
                    <a:pt x="36" y="22"/>
                  </a:cubicBezTo>
                  <a:cubicBezTo>
                    <a:pt x="166" y="22"/>
                    <a:pt x="166" y="22"/>
                    <a:pt x="166" y="22"/>
                  </a:cubicBezTo>
                  <a:cubicBezTo>
                    <a:pt x="174" y="22"/>
                    <a:pt x="181" y="28"/>
                    <a:pt x="181" y="36"/>
                  </a:cubicBezTo>
                  <a:lnTo>
                    <a:pt x="181" y="22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283"/>
            <p:cNvSpPr>
              <a:spLocks noEditPoints="1"/>
            </p:cNvSpPr>
            <p:nvPr/>
          </p:nvSpPr>
          <p:spPr bwMode="auto">
            <a:xfrm>
              <a:off x="9576893" y="5762138"/>
              <a:ext cx="274474" cy="367310"/>
            </a:xfrm>
            <a:custGeom>
              <a:avLst/>
              <a:gdLst>
                <a:gd name="T0" fmla="*/ 0 w 204"/>
                <a:gd name="T1" fmla="*/ 273 h 273"/>
                <a:gd name="T2" fmla="*/ 204 w 204"/>
                <a:gd name="T3" fmla="*/ 273 h 273"/>
                <a:gd name="T4" fmla="*/ 204 w 204"/>
                <a:gd name="T5" fmla="*/ 0 h 273"/>
                <a:gd name="T6" fmla="*/ 0 w 204"/>
                <a:gd name="T7" fmla="*/ 0 h 273"/>
                <a:gd name="T8" fmla="*/ 0 w 204"/>
                <a:gd name="T9" fmla="*/ 273 h 273"/>
                <a:gd name="T10" fmla="*/ 11 w 204"/>
                <a:gd name="T11" fmla="*/ 11 h 273"/>
                <a:gd name="T12" fmla="*/ 193 w 204"/>
                <a:gd name="T13" fmla="*/ 11 h 273"/>
                <a:gd name="T14" fmla="*/ 193 w 204"/>
                <a:gd name="T15" fmla="*/ 262 h 273"/>
                <a:gd name="T16" fmla="*/ 11 w 204"/>
                <a:gd name="T17" fmla="*/ 262 h 273"/>
                <a:gd name="T18" fmla="*/ 11 w 204"/>
                <a:gd name="T19" fmla="*/ 11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73">
                  <a:moveTo>
                    <a:pt x="0" y="273"/>
                  </a:moveTo>
                  <a:lnTo>
                    <a:pt x="204" y="273"/>
                  </a:lnTo>
                  <a:lnTo>
                    <a:pt x="204" y="0"/>
                  </a:lnTo>
                  <a:lnTo>
                    <a:pt x="0" y="0"/>
                  </a:lnTo>
                  <a:lnTo>
                    <a:pt x="0" y="273"/>
                  </a:lnTo>
                  <a:close/>
                  <a:moveTo>
                    <a:pt x="11" y="11"/>
                  </a:moveTo>
                  <a:lnTo>
                    <a:pt x="193" y="11"/>
                  </a:lnTo>
                  <a:lnTo>
                    <a:pt x="193" y="262"/>
                  </a:lnTo>
                  <a:lnTo>
                    <a:pt x="11" y="262"/>
                  </a:lnTo>
                  <a:lnTo>
                    <a:pt x="11" y="1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0" name="Rectangle 284"/>
            <p:cNvSpPr>
              <a:spLocks noChangeArrowheads="1"/>
            </p:cNvSpPr>
            <p:nvPr/>
          </p:nvSpPr>
          <p:spPr bwMode="auto">
            <a:xfrm>
              <a:off x="9699330" y="6144248"/>
              <a:ext cx="29600" cy="32291"/>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61" name="矩形 60"/>
          <p:cNvSpPr/>
          <p:nvPr/>
        </p:nvSpPr>
        <p:spPr>
          <a:xfrm>
            <a:off x="2253366" y="3168548"/>
            <a:ext cx="1560347" cy="369332"/>
          </a:xfrm>
          <a:prstGeom prst="rect">
            <a:avLst/>
          </a:prstGeom>
        </p:spPr>
        <p:txBody>
          <a:bodyPr wrap="square">
            <a:spAutoFit/>
          </a:bodyPr>
          <a:lstStyle/>
          <a:p>
            <a:pPr algn="ctr">
              <a:spcBef>
                <a:spcPts val="600"/>
              </a:spcBef>
            </a:pPr>
            <a:r>
              <a:rPr lang="en-US" altLang="zh-CN">
                <a:solidFill>
                  <a:schemeClr val="bg1"/>
                </a:solidFill>
              </a:rPr>
              <a:t>KEY WORD</a:t>
            </a:r>
          </a:p>
        </p:txBody>
      </p:sp>
      <p:sp>
        <p:nvSpPr>
          <p:cNvPr id="62" name="矩形 61"/>
          <p:cNvSpPr/>
          <p:nvPr/>
        </p:nvSpPr>
        <p:spPr>
          <a:xfrm>
            <a:off x="4177893" y="3168548"/>
            <a:ext cx="1560347" cy="369332"/>
          </a:xfrm>
          <a:prstGeom prst="rect">
            <a:avLst/>
          </a:prstGeom>
        </p:spPr>
        <p:txBody>
          <a:bodyPr wrap="square">
            <a:spAutoFit/>
          </a:bodyPr>
          <a:lstStyle/>
          <a:p>
            <a:pPr algn="ctr">
              <a:spcBef>
                <a:spcPts val="600"/>
              </a:spcBef>
            </a:pPr>
            <a:r>
              <a:rPr lang="en-US" altLang="zh-CN">
                <a:solidFill>
                  <a:schemeClr val="bg1"/>
                </a:solidFill>
              </a:rPr>
              <a:t>KEY WORD</a:t>
            </a:r>
          </a:p>
        </p:txBody>
      </p:sp>
      <p:sp>
        <p:nvSpPr>
          <p:cNvPr id="63" name="矩形 62"/>
          <p:cNvSpPr/>
          <p:nvPr/>
        </p:nvSpPr>
        <p:spPr>
          <a:xfrm>
            <a:off x="6131448" y="3168548"/>
            <a:ext cx="1560347" cy="369332"/>
          </a:xfrm>
          <a:prstGeom prst="rect">
            <a:avLst/>
          </a:prstGeom>
        </p:spPr>
        <p:txBody>
          <a:bodyPr wrap="square">
            <a:spAutoFit/>
          </a:bodyPr>
          <a:lstStyle/>
          <a:p>
            <a:pPr algn="ctr">
              <a:spcBef>
                <a:spcPts val="600"/>
              </a:spcBef>
            </a:pPr>
            <a:r>
              <a:rPr lang="en-US" altLang="zh-CN">
                <a:solidFill>
                  <a:schemeClr val="bg1"/>
                </a:solidFill>
              </a:rPr>
              <a:t>KEY WORD</a:t>
            </a:r>
          </a:p>
        </p:txBody>
      </p:sp>
      <p:sp>
        <p:nvSpPr>
          <p:cNvPr id="65" name="矩形 64"/>
          <p:cNvSpPr/>
          <p:nvPr/>
        </p:nvSpPr>
        <p:spPr>
          <a:xfrm>
            <a:off x="8099517" y="3168548"/>
            <a:ext cx="1560347" cy="369332"/>
          </a:xfrm>
          <a:prstGeom prst="rect">
            <a:avLst/>
          </a:prstGeom>
        </p:spPr>
        <p:txBody>
          <a:bodyPr wrap="square">
            <a:spAutoFit/>
          </a:bodyPr>
          <a:lstStyle/>
          <a:p>
            <a:pPr algn="ctr">
              <a:spcBef>
                <a:spcPts val="600"/>
              </a:spcBef>
            </a:pPr>
            <a:r>
              <a:rPr lang="en-US" altLang="zh-CN">
                <a:solidFill>
                  <a:schemeClr val="bg1"/>
                </a:solidFill>
              </a:rPr>
              <a:t>KEY WORD</a:t>
            </a:r>
          </a:p>
        </p:txBody>
      </p:sp>
      <p:sp>
        <p:nvSpPr>
          <p:cNvPr id="66" name="矩形 65"/>
          <p:cNvSpPr/>
          <p:nvPr/>
        </p:nvSpPr>
        <p:spPr>
          <a:xfrm>
            <a:off x="1209880" y="5059899"/>
            <a:ext cx="9772240" cy="752514"/>
          </a:xfrm>
          <a:prstGeom prst="rect">
            <a:avLst/>
          </a:prstGeom>
        </p:spPr>
        <p:txBody>
          <a:bodyPr wrap="square">
            <a:spAutoFit/>
          </a:bodyPr>
          <a:lstStyle/>
          <a:p>
            <a:pPr algn="ctr">
              <a:lnSpc>
                <a:spcPct val="130000"/>
              </a:lnSpc>
              <a:spcBef>
                <a:spcPts val="600"/>
              </a:spcBef>
            </a:pPr>
            <a:r>
              <a:rPr lang="en-US" altLang="zh-CN" sz="1100">
                <a:solidFill>
                  <a:schemeClr val="tx1">
                    <a:lumMod val="85000"/>
                    <a:lumOff val="15000"/>
                  </a:schemeClr>
                </a:solidFill>
              </a:rPr>
              <a:t>Lorem ipsum dolor sit amet, consectetur adipisicing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zh-CN" altLang="en-US" sz="1100">
              <a:solidFill>
                <a:schemeClr val="tx1">
                  <a:lumMod val="85000"/>
                  <a:lumOff val="15000"/>
                </a:schemeClr>
              </a:solidFill>
            </a:endParaRPr>
          </a:p>
        </p:txBody>
      </p:sp>
      <p:sp>
        <p:nvSpPr>
          <p:cNvPr id="73" name="矩形 72"/>
          <p:cNvSpPr/>
          <p:nvPr/>
        </p:nvSpPr>
        <p:spPr>
          <a:xfrm>
            <a:off x="4242536" y="4547029"/>
            <a:ext cx="3706929" cy="523220"/>
          </a:xfrm>
          <a:prstGeom prst="rect">
            <a:avLst/>
          </a:prstGeom>
        </p:spPr>
        <p:txBody>
          <a:bodyPr wrap="square">
            <a:spAutoFit/>
          </a:bodyPr>
          <a:lstStyle/>
          <a:p>
            <a:pPr algn="ctr">
              <a:spcBef>
                <a:spcPts val="600"/>
              </a:spcBef>
            </a:pPr>
            <a:r>
              <a:rPr lang="en-US" altLang="zh-CN" sz="2800">
                <a:solidFill>
                  <a:schemeClr val="tx1">
                    <a:lumMod val="85000"/>
                    <a:lumOff val="15000"/>
                  </a:schemeClr>
                </a:solidFill>
                <a:latin typeface="Segoe UI Light 8" panose="020B0502040204020203" pitchFamily="34" charset="0"/>
                <a:cs typeface="Segoe UI Light 8" panose="020B0502040204020203" pitchFamily="34" charset="0"/>
              </a:rPr>
              <a:t>POWERPOINT</a:t>
            </a:r>
          </a:p>
        </p:txBody>
      </p:sp>
    </p:spTree>
    <p:extLst>
      <p:ext uri="{BB962C8B-B14F-4D97-AF65-F5344CB8AC3E}">
        <p14:creationId xmlns:p14="http://schemas.microsoft.com/office/powerpoint/2010/main" val="3723396971"/>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3"/>
          <p:cNvSpPr txBox="1"/>
          <p:nvPr/>
        </p:nvSpPr>
        <p:spPr>
          <a:xfrm>
            <a:off x="4399288" y="414537"/>
            <a:ext cx="3393429" cy="584775"/>
          </a:xfrm>
          <a:prstGeom prst="rect">
            <a:avLst/>
          </a:prstGeom>
          <a:noFill/>
        </p:spPr>
        <p:txBody>
          <a:bodyPr wrap="none" rtlCol="0">
            <a:spAutoFit/>
          </a:bodyPr>
          <a:lstStyle/>
          <a:p>
            <a:pPr algn="ctr"/>
            <a:r>
              <a:rPr lang="en-US" sz="3200" b="1">
                <a:solidFill>
                  <a:srgbClr val="2E72F1"/>
                </a:solidFill>
                <a:ea typeface="Open Sans Light" panose="020B0306030504020204" pitchFamily="34" charset="0"/>
                <a:cs typeface="Open Sans Light" panose="020B0306030504020204" pitchFamily="34" charset="0"/>
              </a:rPr>
              <a:t>S</a:t>
            </a:r>
            <a:r>
              <a:rPr lang="en-US" altLang="zh-CN" sz="3200" b="1">
                <a:solidFill>
                  <a:srgbClr val="2E72F1"/>
                </a:solidFill>
                <a:ea typeface="Open Sans Light" panose="020B0306030504020204" pitchFamily="34" charset="0"/>
                <a:cs typeface="Open Sans Light" panose="020B0306030504020204" pitchFamily="34" charset="0"/>
              </a:rPr>
              <a:t>mile</a:t>
            </a:r>
            <a:r>
              <a:rPr lang="en-US" altLang="zh-CN" sz="3200">
                <a:solidFill>
                  <a:schemeClr val="tx1">
                    <a:lumMod val="85000"/>
                    <a:lumOff val="15000"/>
                  </a:schemeClr>
                </a:solidFill>
                <a:ea typeface="Open Sans Light" panose="020B0306030504020204" pitchFamily="34" charset="0"/>
                <a:cs typeface="Open Sans Light" panose="020B0306030504020204" pitchFamily="34" charset="0"/>
              </a:rPr>
              <a:t> </a:t>
            </a:r>
            <a:r>
              <a:rPr lang="en-US" altLang="zh-CN" sz="3200">
                <a:solidFill>
                  <a:schemeClr val="bg1"/>
                </a:solidFill>
                <a:ea typeface="Open Sans Light" panose="020B0306030504020204" pitchFamily="34" charset="0"/>
                <a:cs typeface="Open Sans Light" panose="020B0306030504020204" pitchFamily="34" charset="0"/>
              </a:rPr>
              <a:t>PowerPoint</a:t>
            </a:r>
            <a:endParaRPr lang="id-ID" sz="3200" dirty="0">
              <a:solidFill>
                <a:schemeClr val="bg1"/>
              </a:solidFill>
              <a:ea typeface="Open Sans Light" panose="020B0306030504020204" pitchFamily="34" charset="0"/>
              <a:cs typeface="Open Sans Light" panose="020B0306030504020204" pitchFamily="34" charset="0"/>
            </a:endParaRPr>
          </a:p>
        </p:txBody>
      </p:sp>
      <p:sp>
        <p:nvSpPr>
          <p:cNvPr id="16" name="灯片编号占位符 15"/>
          <p:cNvSpPr>
            <a:spLocks noGrp="1"/>
          </p:cNvSpPr>
          <p:nvPr>
            <p:ph type="sldNum" sz="quarter" idx="4"/>
          </p:nvPr>
        </p:nvSpPr>
        <p:spPr/>
        <p:txBody>
          <a:bodyPr/>
          <a:lstStyle/>
          <a:p>
            <a:fld id="{1F5CC37B-1831-43FE-9A12-B1B87707C083}" type="slidenum">
              <a:rPr lang="zh-CN" altLang="en-US" smtClean="0"/>
              <a:pPr/>
              <a:t>25</a:t>
            </a:fld>
            <a:endParaRPr lang="zh-CN" altLang="en-US"/>
          </a:p>
        </p:txBody>
      </p:sp>
      <p:sp>
        <p:nvSpPr>
          <p:cNvPr id="33" name="圆角矩形 32"/>
          <p:cNvSpPr/>
          <p:nvPr/>
        </p:nvSpPr>
        <p:spPr>
          <a:xfrm>
            <a:off x="4331607" y="1879601"/>
            <a:ext cx="1683657" cy="1683657"/>
          </a:xfrm>
          <a:prstGeom prst="roundRect">
            <a:avLst>
              <a:gd name="adj" fmla="val 9770"/>
            </a:avLst>
          </a:prstGeom>
          <a:solidFill>
            <a:srgbClr val="2E72F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7200">
                <a:latin typeface="+mj-lt"/>
              </a:rPr>
              <a:t>S</a:t>
            </a:r>
            <a:endParaRPr lang="zh-CN" altLang="en-US" sz="7200">
              <a:latin typeface="+mj-lt"/>
            </a:endParaRPr>
          </a:p>
        </p:txBody>
      </p:sp>
      <p:sp>
        <p:nvSpPr>
          <p:cNvPr id="36" name="圆角矩形 35"/>
          <p:cNvSpPr/>
          <p:nvPr/>
        </p:nvSpPr>
        <p:spPr>
          <a:xfrm>
            <a:off x="6176736" y="1879601"/>
            <a:ext cx="1683657" cy="1683657"/>
          </a:xfrm>
          <a:prstGeom prst="roundRect">
            <a:avLst>
              <a:gd name="adj" fmla="val 9770"/>
            </a:avLst>
          </a:prstGeom>
          <a:solidFill>
            <a:srgbClr val="2E72F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7200">
                <a:latin typeface="+mj-lt"/>
              </a:rPr>
              <a:t>W</a:t>
            </a:r>
            <a:endParaRPr lang="zh-CN" altLang="en-US" sz="7200">
              <a:latin typeface="+mj-lt"/>
            </a:endParaRPr>
          </a:p>
        </p:txBody>
      </p:sp>
      <p:sp>
        <p:nvSpPr>
          <p:cNvPr id="37" name="圆角矩形 36"/>
          <p:cNvSpPr/>
          <p:nvPr/>
        </p:nvSpPr>
        <p:spPr>
          <a:xfrm>
            <a:off x="4331607" y="3730173"/>
            <a:ext cx="1683657" cy="1683657"/>
          </a:xfrm>
          <a:prstGeom prst="roundRect">
            <a:avLst>
              <a:gd name="adj" fmla="val 9770"/>
            </a:avLst>
          </a:prstGeom>
          <a:solidFill>
            <a:srgbClr val="2E72F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7200">
                <a:latin typeface="+mj-lt"/>
              </a:rPr>
              <a:t>T</a:t>
            </a:r>
            <a:endParaRPr lang="zh-CN" altLang="en-US" sz="7200">
              <a:latin typeface="+mj-lt"/>
            </a:endParaRPr>
          </a:p>
        </p:txBody>
      </p:sp>
      <p:sp>
        <p:nvSpPr>
          <p:cNvPr id="38" name="圆角矩形 37"/>
          <p:cNvSpPr/>
          <p:nvPr/>
        </p:nvSpPr>
        <p:spPr>
          <a:xfrm>
            <a:off x="6176736" y="3730173"/>
            <a:ext cx="1683657" cy="1683657"/>
          </a:xfrm>
          <a:prstGeom prst="roundRect">
            <a:avLst>
              <a:gd name="adj" fmla="val 9770"/>
            </a:avLst>
          </a:prstGeom>
          <a:solidFill>
            <a:srgbClr val="2E72F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7200">
                <a:latin typeface="+mj-lt"/>
              </a:rPr>
              <a:t>O</a:t>
            </a:r>
            <a:endParaRPr lang="zh-CN" altLang="en-US" sz="7200">
              <a:latin typeface="+mj-lt"/>
            </a:endParaRPr>
          </a:p>
        </p:txBody>
      </p:sp>
      <p:sp>
        <p:nvSpPr>
          <p:cNvPr id="39" name="椭圆 38"/>
          <p:cNvSpPr/>
          <p:nvPr/>
        </p:nvSpPr>
        <p:spPr>
          <a:xfrm>
            <a:off x="5542077" y="3092793"/>
            <a:ext cx="1107846" cy="1107846"/>
          </a:xfrm>
          <a:prstGeom prst="ellipse">
            <a:avLst/>
          </a:prstGeom>
          <a:solidFill>
            <a:schemeClr val="tx1">
              <a:alpha val="33000"/>
            </a:schemeClr>
          </a:solidFill>
          <a:ln w="38100">
            <a:noFill/>
          </a:ln>
          <a:effectLst>
            <a:outerShdw blurRad="292100" dist="1143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6600">
              <a:latin typeface="Impact" panose="020B0806030902050204" pitchFamily="34" charset="0"/>
            </a:endParaRPr>
          </a:p>
        </p:txBody>
      </p:sp>
      <p:sp>
        <p:nvSpPr>
          <p:cNvPr id="40" name="矩形 39"/>
          <p:cNvSpPr/>
          <p:nvPr/>
        </p:nvSpPr>
        <p:spPr>
          <a:xfrm>
            <a:off x="8208055" y="2248697"/>
            <a:ext cx="2188551" cy="972574"/>
          </a:xfrm>
          <a:prstGeom prst="rect">
            <a:avLst/>
          </a:prstGeom>
        </p:spPr>
        <p:txBody>
          <a:bodyPr wrap="square">
            <a:spAutoFit/>
          </a:bodyPr>
          <a:lstStyle/>
          <a:p>
            <a:pPr algn="r">
              <a:lnSpc>
                <a:spcPct val="130000"/>
              </a:lnSpc>
              <a:spcBef>
                <a:spcPts val="600"/>
              </a:spcBef>
            </a:pPr>
            <a:r>
              <a:rPr lang="en-US" altLang="zh-CN" sz="1100">
                <a:solidFill>
                  <a:schemeClr val="bg1"/>
                </a:solidFill>
              </a:rPr>
              <a:t>consectetur adipisicing elit, sed eiusmod tempor incididunt ut labore et dolore magna aliqua.  enim ad minim veniam.</a:t>
            </a:r>
          </a:p>
        </p:txBody>
      </p:sp>
      <p:sp>
        <p:nvSpPr>
          <p:cNvPr id="41" name="矩形 40"/>
          <p:cNvSpPr/>
          <p:nvPr/>
        </p:nvSpPr>
        <p:spPr>
          <a:xfrm>
            <a:off x="8208055" y="1767567"/>
            <a:ext cx="2188551" cy="400110"/>
          </a:xfrm>
          <a:prstGeom prst="rect">
            <a:avLst/>
          </a:prstGeom>
        </p:spPr>
        <p:txBody>
          <a:bodyPr wrap="square">
            <a:spAutoFit/>
          </a:bodyPr>
          <a:lstStyle/>
          <a:p>
            <a:pPr algn="r">
              <a:spcBef>
                <a:spcPts val="600"/>
              </a:spcBef>
            </a:pPr>
            <a:r>
              <a:rPr lang="en-US" altLang="zh-CN" sz="2000" b="1">
                <a:solidFill>
                  <a:srgbClr val="2E72F1"/>
                </a:solidFill>
              </a:rPr>
              <a:t>Weaknesses</a:t>
            </a:r>
          </a:p>
        </p:txBody>
      </p:sp>
      <p:sp>
        <p:nvSpPr>
          <p:cNvPr id="42" name="矩形 41"/>
          <p:cNvSpPr/>
          <p:nvPr/>
        </p:nvSpPr>
        <p:spPr>
          <a:xfrm>
            <a:off x="8208055" y="4514127"/>
            <a:ext cx="2188551" cy="972574"/>
          </a:xfrm>
          <a:prstGeom prst="rect">
            <a:avLst/>
          </a:prstGeom>
        </p:spPr>
        <p:txBody>
          <a:bodyPr wrap="square">
            <a:spAutoFit/>
          </a:bodyPr>
          <a:lstStyle/>
          <a:p>
            <a:pPr algn="r">
              <a:lnSpc>
                <a:spcPct val="130000"/>
              </a:lnSpc>
              <a:spcBef>
                <a:spcPts val="600"/>
              </a:spcBef>
            </a:pPr>
            <a:r>
              <a:rPr lang="en-US" altLang="zh-CN" sz="1100">
                <a:solidFill>
                  <a:schemeClr val="bg1"/>
                </a:solidFill>
              </a:rPr>
              <a:t>consectetur adipisicing elit, sed eiusmod tempor incididunt ut labore et dolore magna aliqua.  enim ad minim veniam.</a:t>
            </a:r>
          </a:p>
        </p:txBody>
      </p:sp>
      <p:sp>
        <p:nvSpPr>
          <p:cNvPr id="43" name="矩形 42"/>
          <p:cNvSpPr/>
          <p:nvPr/>
        </p:nvSpPr>
        <p:spPr>
          <a:xfrm>
            <a:off x="8208055" y="4032997"/>
            <a:ext cx="2188551" cy="400110"/>
          </a:xfrm>
          <a:prstGeom prst="rect">
            <a:avLst/>
          </a:prstGeom>
        </p:spPr>
        <p:txBody>
          <a:bodyPr wrap="square">
            <a:spAutoFit/>
          </a:bodyPr>
          <a:lstStyle/>
          <a:p>
            <a:pPr algn="r">
              <a:spcBef>
                <a:spcPts val="600"/>
              </a:spcBef>
            </a:pPr>
            <a:r>
              <a:rPr lang="en-US" altLang="zh-CN" sz="2000" b="1">
                <a:solidFill>
                  <a:srgbClr val="2E72F1"/>
                </a:solidFill>
              </a:rPr>
              <a:t>Opportunities</a:t>
            </a:r>
          </a:p>
        </p:txBody>
      </p:sp>
      <p:sp>
        <p:nvSpPr>
          <p:cNvPr id="44" name="矩形 43"/>
          <p:cNvSpPr/>
          <p:nvPr/>
        </p:nvSpPr>
        <p:spPr>
          <a:xfrm>
            <a:off x="1795394" y="2248697"/>
            <a:ext cx="2188551" cy="972574"/>
          </a:xfrm>
          <a:prstGeom prst="rect">
            <a:avLst/>
          </a:prstGeom>
        </p:spPr>
        <p:txBody>
          <a:bodyPr wrap="square">
            <a:spAutoFit/>
          </a:bodyPr>
          <a:lstStyle/>
          <a:p>
            <a:pPr>
              <a:lnSpc>
                <a:spcPct val="130000"/>
              </a:lnSpc>
              <a:spcBef>
                <a:spcPts val="600"/>
              </a:spcBef>
            </a:pPr>
            <a:r>
              <a:rPr lang="en-US" altLang="zh-CN" sz="1100">
                <a:solidFill>
                  <a:schemeClr val="bg1"/>
                </a:solidFill>
              </a:rPr>
              <a:t>consectetur adipisicing elit, sed eiusmod tempor incididunt ut labore et dolore magna aliqua.  enim ad minim veniam.</a:t>
            </a:r>
          </a:p>
        </p:txBody>
      </p:sp>
      <p:sp>
        <p:nvSpPr>
          <p:cNvPr id="67" name="矩形 66"/>
          <p:cNvSpPr/>
          <p:nvPr/>
        </p:nvSpPr>
        <p:spPr>
          <a:xfrm>
            <a:off x="1795394" y="1767567"/>
            <a:ext cx="2188551" cy="400110"/>
          </a:xfrm>
          <a:prstGeom prst="rect">
            <a:avLst/>
          </a:prstGeom>
        </p:spPr>
        <p:txBody>
          <a:bodyPr wrap="square">
            <a:spAutoFit/>
          </a:bodyPr>
          <a:lstStyle/>
          <a:p>
            <a:pPr>
              <a:spcBef>
                <a:spcPts val="600"/>
              </a:spcBef>
            </a:pPr>
            <a:r>
              <a:rPr lang="en-US" altLang="zh-CN" sz="2000" b="1">
                <a:solidFill>
                  <a:srgbClr val="2E72F1"/>
                </a:solidFill>
              </a:rPr>
              <a:t>Strengths</a:t>
            </a:r>
          </a:p>
        </p:txBody>
      </p:sp>
      <p:sp>
        <p:nvSpPr>
          <p:cNvPr id="68" name="矩形 67"/>
          <p:cNvSpPr/>
          <p:nvPr/>
        </p:nvSpPr>
        <p:spPr>
          <a:xfrm>
            <a:off x="1795394" y="4514127"/>
            <a:ext cx="2188551" cy="972574"/>
          </a:xfrm>
          <a:prstGeom prst="rect">
            <a:avLst/>
          </a:prstGeom>
        </p:spPr>
        <p:txBody>
          <a:bodyPr wrap="square">
            <a:spAutoFit/>
          </a:bodyPr>
          <a:lstStyle/>
          <a:p>
            <a:pPr>
              <a:lnSpc>
                <a:spcPct val="130000"/>
              </a:lnSpc>
              <a:spcBef>
                <a:spcPts val="600"/>
              </a:spcBef>
            </a:pPr>
            <a:r>
              <a:rPr lang="en-US" altLang="zh-CN" sz="1100">
                <a:solidFill>
                  <a:schemeClr val="bg1"/>
                </a:solidFill>
              </a:rPr>
              <a:t>consectetur adipisicing elit, sed eiusmod tempor incididunt ut labore et dolore magna aliqua.  enim ad minim veniam.</a:t>
            </a:r>
          </a:p>
        </p:txBody>
      </p:sp>
      <p:sp>
        <p:nvSpPr>
          <p:cNvPr id="69" name="矩形 68"/>
          <p:cNvSpPr/>
          <p:nvPr/>
        </p:nvSpPr>
        <p:spPr>
          <a:xfrm>
            <a:off x="1795394" y="4032997"/>
            <a:ext cx="2188551" cy="400110"/>
          </a:xfrm>
          <a:prstGeom prst="rect">
            <a:avLst/>
          </a:prstGeom>
        </p:spPr>
        <p:txBody>
          <a:bodyPr wrap="square">
            <a:spAutoFit/>
          </a:bodyPr>
          <a:lstStyle/>
          <a:p>
            <a:pPr>
              <a:spcBef>
                <a:spcPts val="600"/>
              </a:spcBef>
            </a:pPr>
            <a:r>
              <a:rPr lang="en-US" altLang="zh-CN" sz="2000" b="1">
                <a:solidFill>
                  <a:srgbClr val="2E72F1"/>
                </a:solidFill>
              </a:rPr>
              <a:t>Threats</a:t>
            </a:r>
          </a:p>
        </p:txBody>
      </p:sp>
    </p:spTree>
    <p:extLst>
      <p:ext uri="{BB962C8B-B14F-4D97-AF65-F5344CB8AC3E}">
        <p14:creationId xmlns:p14="http://schemas.microsoft.com/office/powerpoint/2010/main" val="34116724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占位符 8"/>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39" name="矩形 38"/>
          <p:cNvSpPr/>
          <p:nvPr/>
        </p:nvSpPr>
        <p:spPr>
          <a:xfrm rot="16200000">
            <a:off x="2666999" y="-2667001"/>
            <a:ext cx="6858000" cy="12192002"/>
          </a:xfrm>
          <a:prstGeom prst="rect">
            <a:avLst/>
          </a:prstGeom>
          <a:gradFill flip="none" rotWithShape="1">
            <a:gsLst>
              <a:gs pos="79000">
                <a:schemeClr val="tx1"/>
              </a:gs>
              <a:gs pos="0">
                <a:schemeClr val="tx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文本框 13"/>
          <p:cNvSpPr txBox="1"/>
          <p:nvPr/>
        </p:nvSpPr>
        <p:spPr>
          <a:xfrm>
            <a:off x="5049881" y="1213008"/>
            <a:ext cx="2092239" cy="2215991"/>
          </a:xfrm>
          <a:prstGeom prst="rect">
            <a:avLst/>
          </a:prstGeom>
          <a:noFill/>
        </p:spPr>
        <p:txBody>
          <a:bodyPr wrap="none" rtlCol="0">
            <a:spAutoFit/>
          </a:bodyPr>
          <a:lstStyle/>
          <a:p>
            <a:pPr algn="ctr"/>
            <a:r>
              <a:rPr lang="en-US" altLang="zh-CN" sz="13800">
                <a:ln w="19050">
                  <a:solidFill>
                    <a:schemeClr val="bg1"/>
                  </a:solidFill>
                </a:ln>
                <a:noFill/>
              </a:rPr>
              <a:t>03</a:t>
            </a:r>
            <a:endParaRPr lang="zh-CN" altLang="en-US" sz="13800">
              <a:ln w="19050">
                <a:solidFill>
                  <a:schemeClr val="bg1"/>
                </a:solidFill>
              </a:ln>
              <a:noFill/>
            </a:endParaRPr>
          </a:p>
        </p:txBody>
      </p:sp>
      <p:sp>
        <p:nvSpPr>
          <p:cNvPr id="15" name="矩形 14"/>
          <p:cNvSpPr/>
          <p:nvPr/>
        </p:nvSpPr>
        <p:spPr>
          <a:xfrm>
            <a:off x="3637726" y="3428999"/>
            <a:ext cx="4916548" cy="830997"/>
          </a:xfrm>
          <a:prstGeom prst="rect">
            <a:avLst/>
          </a:prstGeom>
        </p:spPr>
        <p:txBody>
          <a:bodyPr wrap="square">
            <a:spAutoFit/>
          </a:bodyPr>
          <a:lstStyle/>
          <a:p>
            <a:pPr algn="ctr">
              <a:spcBef>
                <a:spcPts val="600"/>
              </a:spcBef>
            </a:pPr>
            <a:r>
              <a:rPr lang="en-US" altLang="zh-CN" sz="4800">
                <a:solidFill>
                  <a:schemeClr val="bg1"/>
                </a:solidFill>
                <a:latin typeface="Segoe UI Light 8" panose="020B0502040204020203" pitchFamily="34" charset="0"/>
                <a:cs typeface="Segoe UI Light 8" panose="020B0502040204020203" pitchFamily="34" charset="0"/>
              </a:rPr>
              <a:t>Picture Show</a:t>
            </a:r>
          </a:p>
        </p:txBody>
      </p:sp>
      <p:grpSp>
        <p:nvGrpSpPr>
          <p:cNvPr id="16" name="组合 15"/>
          <p:cNvGrpSpPr/>
          <p:nvPr/>
        </p:nvGrpSpPr>
        <p:grpSpPr>
          <a:xfrm rot="18900000">
            <a:off x="-381049" y="1940926"/>
            <a:ext cx="717085" cy="760155"/>
            <a:chOff x="700314" y="653005"/>
            <a:chExt cx="573314" cy="574840"/>
          </a:xfrm>
        </p:grpSpPr>
        <p:cxnSp>
          <p:nvCxnSpPr>
            <p:cNvPr id="17" name="直接连接符 16"/>
            <p:cNvCxnSpPr/>
            <p:nvPr/>
          </p:nvCxnSpPr>
          <p:spPr>
            <a:xfrm>
              <a:off x="700314" y="1227845"/>
              <a:ext cx="573314" cy="0"/>
            </a:xfrm>
            <a:prstGeom prst="line">
              <a:avLst/>
            </a:prstGeom>
            <a:ln>
              <a:solidFill>
                <a:srgbClr val="2E72F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200000">
              <a:off x="986971" y="939662"/>
              <a:ext cx="573314" cy="0"/>
            </a:xfrm>
            <a:prstGeom prst="line">
              <a:avLst/>
            </a:prstGeom>
            <a:ln>
              <a:solidFill>
                <a:srgbClr val="2E72F1"/>
              </a:solidFill>
              <a:headEnd type="ova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rot="2700000" flipH="1">
            <a:off x="11860166" y="1940925"/>
            <a:ext cx="717085" cy="760155"/>
            <a:chOff x="700314" y="653005"/>
            <a:chExt cx="573314" cy="574840"/>
          </a:xfrm>
        </p:grpSpPr>
        <p:cxnSp>
          <p:nvCxnSpPr>
            <p:cNvPr id="20" name="直接连接符 19"/>
            <p:cNvCxnSpPr/>
            <p:nvPr/>
          </p:nvCxnSpPr>
          <p:spPr>
            <a:xfrm>
              <a:off x="700314" y="1227845"/>
              <a:ext cx="573314" cy="0"/>
            </a:xfrm>
            <a:prstGeom prst="line">
              <a:avLst/>
            </a:prstGeom>
            <a:ln>
              <a:solidFill>
                <a:srgbClr val="2E72F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16200000">
              <a:off x="986971" y="939662"/>
              <a:ext cx="573314" cy="0"/>
            </a:xfrm>
            <a:prstGeom prst="line">
              <a:avLst/>
            </a:prstGeom>
            <a:ln>
              <a:solidFill>
                <a:srgbClr val="2E72F1"/>
              </a:solidFill>
              <a:headEnd type="oval"/>
            </a:ln>
          </p:spPr>
          <p:style>
            <a:lnRef idx="1">
              <a:schemeClr val="accent1"/>
            </a:lnRef>
            <a:fillRef idx="0">
              <a:schemeClr val="accent1"/>
            </a:fillRef>
            <a:effectRef idx="0">
              <a:schemeClr val="accent1"/>
            </a:effectRef>
            <a:fontRef idx="minor">
              <a:schemeClr val="tx1"/>
            </a:fontRef>
          </p:style>
        </p:cxnSp>
      </p:grpSp>
      <p:cxnSp>
        <p:nvCxnSpPr>
          <p:cNvPr id="7" name="直接连接符 6"/>
          <p:cNvCxnSpPr/>
          <p:nvPr/>
        </p:nvCxnSpPr>
        <p:spPr>
          <a:xfrm>
            <a:off x="4159624" y="3428999"/>
            <a:ext cx="38727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159624" y="4374775"/>
            <a:ext cx="38727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2771696" y="4642007"/>
            <a:ext cx="6648609" cy="532453"/>
          </a:xfrm>
          <a:prstGeom prst="rect">
            <a:avLst/>
          </a:prstGeom>
        </p:spPr>
        <p:txBody>
          <a:bodyPr wrap="square">
            <a:spAutoFit/>
          </a:bodyPr>
          <a:lstStyle/>
          <a:p>
            <a:pPr algn="ctr">
              <a:lnSpc>
                <a:spcPct val="130000"/>
              </a:lnSpc>
              <a:spcBef>
                <a:spcPts val="600"/>
              </a:spcBef>
            </a:pPr>
            <a:r>
              <a:rPr lang="en-US" altLang="zh-CN" sz="1100">
                <a:solidFill>
                  <a:schemeClr val="bg1"/>
                </a:solidFill>
              </a:rPr>
              <a:t>Lorem ipsum dolor sit amet, consectetur adipisicing elit, sed do eiusmod tempor incididunt ut labore et dolore magna aliqua. Ut culpa qui officia deserunt mollit anim id est laborum.</a:t>
            </a:r>
            <a:endParaRPr lang="zh-CN" altLang="en-US" sz="1100">
              <a:solidFill>
                <a:schemeClr val="bg1"/>
              </a:solidFill>
            </a:endParaRPr>
          </a:p>
        </p:txBody>
      </p:sp>
    </p:spTree>
    <p:extLst>
      <p:ext uri="{BB962C8B-B14F-4D97-AF65-F5344CB8AC3E}">
        <p14:creationId xmlns:p14="http://schemas.microsoft.com/office/powerpoint/2010/main" val="30968134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占位符 9"/>
          <p:cNvPicPr>
            <a:picLocks noGrp="1" noChangeAspect="1"/>
          </p:cNvPicPr>
          <p:nvPr>
            <p:ph type="pic" sz="quarter" idx="15"/>
          </p:nvPr>
        </p:nvPicPr>
        <p:blipFill>
          <a:blip r:embed="rId2" cstate="print">
            <a:extLst>
              <a:ext uri="{28A0092B-C50C-407E-A947-70E740481C1C}">
                <a14:useLocalDpi xmlns:a14="http://schemas.microsoft.com/office/drawing/2010/main" val="0"/>
              </a:ext>
            </a:extLst>
          </a:blip>
          <a:srcRect t="25532" b="25532"/>
          <a:stretch>
            <a:fillRect/>
          </a:stretch>
        </p:blipFill>
        <p:spPr/>
      </p:pic>
      <p:sp>
        <p:nvSpPr>
          <p:cNvPr id="25" name="矩形 24"/>
          <p:cNvSpPr/>
          <p:nvPr/>
        </p:nvSpPr>
        <p:spPr>
          <a:xfrm>
            <a:off x="0" y="3125483"/>
            <a:ext cx="12192000" cy="2477031"/>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TextBox 3"/>
          <p:cNvSpPr txBox="1"/>
          <p:nvPr/>
        </p:nvSpPr>
        <p:spPr>
          <a:xfrm>
            <a:off x="4399288" y="414537"/>
            <a:ext cx="3393429" cy="584775"/>
          </a:xfrm>
          <a:prstGeom prst="rect">
            <a:avLst/>
          </a:prstGeom>
          <a:noFill/>
        </p:spPr>
        <p:txBody>
          <a:bodyPr wrap="none" rtlCol="0">
            <a:spAutoFit/>
          </a:bodyPr>
          <a:lstStyle/>
          <a:p>
            <a:pPr algn="ctr"/>
            <a:r>
              <a:rPr lang="en-US" sz="3200" b="1">
                <a:solidFill>
                  <a:srgbClr val="2E72F1"/>
                </a:solidFill>
                <a:ea typeface="Open Sans Light" panose="020B0306030504020204" pitchFamily="34" charset="0"/>
                <a:cs typeface="Open Sans Light" panose="020B0306030504020204" pitchFamily="34" charset="0"/>
              </a:rPr>
              <a:t>S</a:t>
            </a:r>
            <a:r>
              <a:rPr lang="en-US" altLang="zh-CN" sz="3200" b="1">
                <a:solidFill>
                  <a:srgbClr val="2E72F1"/>
                </a:solidFill>
                <a:ea typeface="Open Sans Light" panose="020B0306030504020204" pitchFamily="34" charset="0"/>
                <a:cs typeface="Open Sans Light" panose="020B0306030504020204" pitchFamily="34" charset="0"/>
              </a:rPr>
              <a:t>mile</a:t>
            </a:r>
            <a:r>
              <a:rPr lang="en-US" altLang="zh-CN" sz="3200">
                <a:solidFill>
                  <a:schemeClr val="tx1">
                    <a:lumMod val="85000"/>
                    <a:lumOff val="15000"/>
                  </a:schemeClr>
                </a:solidFill>
                <a:ea typeface="Open Sans Light" panose="020B0306030504020204" pitchFamily="34" charset="0"/>
                <a:cs typeface="Open Sans Light" panose="020B0306030504020204" pitchFamily="34" charset="0"/>
              </a:rPr>
              <a:t> PowerPoint</a:t>
            </a:r>
            <a:endParaRPr lang="id-ID" sz="3200" dirty="0">
              <a:solidFill>
                <a:schemeClr val="tx1">
                  <a:lumMod val="85000"/>
                  <a:lumOff val="15000"/>
                </a:schemeClr>
              </a:solidFill>
              <a:ea typeface="Open Sans Light" panose="020B0306030504020204" pitchFamily="34" charset="0"/>
              <a:cs typeface="Open Sans Light" panose="020B0306030504020204" pitchFamily="34" charset="0"/>
            </a:endParaRPr>
          </a:p>
        </p:txBody>
      </p:sp>
      <p:sp>
        <p:nvSpPr>
          <p:cNvPr id="2" name="灯片编号占位符 1"/>
          <p:cNvSpPr>
            <a:spLocks noGrp="1"/>
          </p:cNvSpPr>
          <p:nvPr>
            <p:ph type="sldNum" sz="quarter" idx="4"/>
          </p:nvPr>
        </p:nvSpPr>
        <p:spPr/>
        <p:txBody>
          <a:bodyPr/>
          <a:lstStyle/>
          <a:p>
            <a:fld id="{1F5CC37B-1831-43FE-9A12-B1B87707C083}" type="slidenum">
              <a:rPr lang="zh-CN" altLang="en-US" smtClean="0"/>
              <a:pPr/>
              <a:t>27</a:t>
            </a:fld>
            <a:endParaRPr lang="zh-CN" altLang="en-US"/>
          </a:p>
        </p:txBody>
      </p:sp>
      <p:sp>
        <p:nvSpPr>
          <p:cNvPr id="5" name="矩形 4"/>
          <p:cNvSpPr/>
          <p:nvPr/>
        </p:nvSpPr>
        <p:spPr>
          <a:xfrm>
            <a:off x="7516946" y="1640115"/>
            <a:ext cx="2059980" cy="1981200"/>
          </a:xfrm>
          <a:prstGeom prst="rect">
            <a:avLst/>
          </a:prstGeom>
          <a:solidFill>
            <a:srgbClr val="2E72F1"/>
          </a:solidFill>
          <a:ln w="38100">
            <a:noFill/>
          </a:ln>
          <a:effectLst>
            <a:outerShdw blurRad="292100" dist="1143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6600">
              <a:latin typeface="Impact" panose="020B0806030902050204" pitchFamily="34" charset="0"/>
            </a:endParaRPr>
          </a:p>
        </p:txBody>
      </p:sp>
      <p:sp>
        <p:nvSpPr>
          <p:cNvPr id="13" name="矩形 12"/>
          <p:cNvSpPr/>
          <p:nvPr/>
        </p:nvSpPr>
        <p:spPr>
          <a:xfrm>
            <a:off x="7680404" y="1988171"/>
            <a:ext cx="1733065" cy="400110"/>
          </a:xfrm>
          <a:prstGeom prst="rect">
            <a:avLst/>
          </a:prstGeom>
        </p:spPr>
        <p:txBody>
          <a:bodyPr wrap="square">
            <a:spAutoFit/>
          </a:bodyPr>
          <a:lstStyle/>
          <a:p>
            <a:pPr algn="ctr">
              <a:spcBef>
                <a:spcPts val="600"/>
              </a:spcBef>
            </a:pPr>
            <a:r>
              <a:rPr lang="en-US" altLang="zh-CN" sz="2000">
                <a:solidFill>
                  <a:schemeClr val="bg1"/>
                </a:solidFill>
              </a:rPr>
              <a:t>KEY WORD</a:t>
            </a:r>
          </a:p>
        </p:txBody>
      </p:sp>
      <p:sp>
        <p:nvSpPr>
          <p:cNvPr id="14" name="矩形 13"/>
          <p:cNvSpPr/>
          <p:nvPr/>
        </p:nvSpPr>
        <p:spPr>
          <a:xfrm>
            <a:off x="7680404" y="2404634"/>
            <a:ext cx="1733065" cy="972574"/>
          </a:xfrm>
          <a:prstGeom prst="rect">
            <a:avLst/>
          </a:prstGeom>
        </p:spPr>
        <p:txBody>
          <a:bodyPr wrap="square">
            <a:spAutoFit/>
          </a:bodyPr>
          <a:lstStyle/>
          <a:p>
            <a:pPr algn="ctr">
              <a:lnSpc>
                <a:spcPct val="130000"/>
              </a:lnSpc>
              <a:spcBef>
                <a:spcPts val="600"/>
              </a:spcBef>
            </a:pPr>
            <a:r>
              <a:rPr lang="en-US" altLang="zh-CN" sz="1100">
                <a:solidFill>
                  <a:schemeClr val="bg1"/>
                </a:solidFill>
              </a:rPr>
              <a:t>consectetur adipisicing elit, sed eiusmod tempor incididunt ut enim ad minim veniam.</a:t>
            </a:r>
          </a:p>
        </p:txBody>
      </p:sp>
      <p:sp>
        <p:nvSpPr>
          <p:cNvPr id="21" name="矩形 20"/>
          <p:cNvSpPr/>
          <p:nvPr/>
        </p:nvSpPr>
        <p:spPr>
          <a:xfrm>
            <a:off x="904796" y="3542435"/>
            <a:ext cx="5641147" cy="1489639"/>
          </a:xfrm>
          <a:prstGeom prst="rect">
            <a:avLst/>
          </a:prstGeom>
        </p:spPr>
        <p:txBody>
          <a:bodyPr wrap="square">
            <a:spAutoFit/>
          </a:bodyPr>
          <a:lstStyle/>
          <a:p>
            <a:pPr algn="just">
              <a:lnSpc>
                <a:spcPct val="130000"/>
              </a:lnSpc>
              <a:spcBef>
                <a:spcPts val="600"/>
              </a:spcBef>
            </a:pPr>
            <a:r>
              <a:rPr lang="en-US" altLang="zh-CN" sz="1100">
                <a:solidFill>
                  <a:schemeClr val="bg1"/>
                </a:solidFill>
              </a:rPr>
              <a:t>Lorem ipsum dolor sit amet, consectetur adipisicing elit, sed do eiusmod tempor incididunt ut labore et dolore magna aliqua. Ut enim ad minim veniam, quis nostrud exercitation ullamco laboris nisi ut aliquip ex ea commodo consequat..</a:t>
            </a:r>
          </a:p>
          <a:p>
            <a:pPr algn="just">
              <a:lnSpc>
                <a:spcPct val="130000"/>
              </a:lnSpc>
              <a:spcBef>
                <a:spcPts val="600"/>
              </a:spcBef>
            </a:pPr>
            <a:r>
              <a:rPr lang="en-US" altLang="zh-CN" sz="1100">
                <a:solidFill>
                  <a:schemeClr val="bg1"/>
                </a:solidFill>
              </a:rPr>
              <a:t>Duis aute irure dolor in reprehenderit in voluptate velit esse cillum dolore eu fugiat nulla pariatur. Excepteur sint occaecat cupidatat non proident, sunt in culpa qui officia deserunt mollit anim id est laborum.</a:t>
            </a:r>
            <a:endParaRPr lang="zh-CN" altLang="en-US" sz="1100">
              <a:solidFill>
                <a:schemeClr val="bg1"/>
              </a:solidFill>
            </a:endParaRPr>
          </a:p>
        </p:txBody>
      </p:sp>
      <p:sp>
        <p:nvSpPr>
          <p:cNvPr id="22" name="矩形 21"/>
          <p:cNvSpPr/>
          <p:nvPr/>
        </p:nvSpPr>
        <p:spPr>
          <a:xfrm>
            <a:off x="904796" y="2389832"/>
            <a:ext cx="4494518" cy="646331"/>
          </a:xfrm>
          <a:prstGeom prst="rect">
            <a:avLst/>
          </a:prstGeom>
        </p:spPr>
        <p:txBody>
          <a:bodyPr wrap="square">
            <a:spAutoFit/>
          </a:bodyPr>
          <a:lstStyle/>
          <a:p>
            <a:pPr algn="just">
              <a:spcBef>
                <a:spcPts val="600"/>
              </a:spcBef>
            </a:pPr>
            <a:r>
              <a:rPr lang="en-US" altLang="zh-CN" sz="3600">
                <a:solidFill>
                  <a:srgbClr val="2E72F1"/>
                </a:solidFill>
                <a:latin typeface="Segoe UI Light 8" panose="020B0502040204020203" pitchFamily="34" charset="0"/>
                <a:cs typeface="Segoe UI Light 8" panose="020B0502040204020203" pitchFamily="34" charset="0"/>
              </a:rPr>
              <a:t>SmilePPT , DO IT !</a:t>
            </a:r>
            <a:endParaRPr lang="zh-CN" altLang="en-US" sz="3600">
              <a:solidFill>
                <a:srgbClr val="2E72F1"/>
              </a:solidFill>
              <a:latin typeface="Segoe UI Light 8" panose="020B0502040204020203" pitchFamily="34" charset="0"/>
              <a:cs typeface="Segoe UI Light 8" panose="020B0502040204020203" pitchFamily="34" charset="0"/>
            </a:endParaRPr>
          </a:p>
        </p:txBody>
      </p:sp>
      <p:sp>
        <p:nvSpPr>
          <p:cNvPr id="23" name="矩形 22"/>
          <p:cNvSpPr/>
          <p:nvPr/>
        </p:nvSpPr>
        <p:spPr>
          <a:xfrm>
            <a:off x="1006397" y="3212568"/>
            <a:ext cx="740229" cy="45719"/>
          </a:xfrm>
          <a:prstGeom prst="rect">
            <a:avLst/>
          </a:prstGeom>
          <a:solidFill>
            <a:srgbClr val="2E7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741087" y="1988171"/>
            <a:ext cx="1453146" cy="1389037"/>
            <a:chOff x="6472919" y="2732165"/>
            <a:chExt cx="548947" cy="524729"/>
          </a:xfrm>
          <a:solidFill>
            <a:schemeClr val="bg1">
              <a:alpha val="14000"/>
            </a:schemeClr>
          </a:solidFill>
        </p:grpSpPr>
        <p:sp>
          <p:nvSpPr>
            <p:cNvPr id="30" name="Freeform 255"/>
            <p:cNvSpPr>
              <a:spLocks noEditPoints="1"/>
            </p:cNvSpPr>
            <p:nvPr/>
          </p:nvSpPr>
          <p:spPr bwMode="auto">
            <a:xfrm>
              <a:off x="6472919" y="2732165"/>
              <a:ext cx="548947" cy="524729"/>
            </a:xfrm>
            <a:custGeom>
              <a:avLst/>
              <a:gdLst>
                <a:gd name="T0" fmla="*/ 224 w 260"/>
                <a:gd name="T1" fmla="*/ 0 h 248"/>
                <a:gd name="T2" fmla="*/ 36 w 260"/>
                <a:gd name="T3" fmla="*/ 0 h 248"/>
                <a:gd name="T4" fmla="*/ 0 w 260"/>
                <a:gd name="T5" fmla="*/ 36 h 248"/>
                <a:gd name="T6" fmla="*/ 0 w 260"/>
                <a:gd name="T7" fmla="*/ 166 h 248"/>
                <a:gd name="T8" fmla="*/ 29 w 260"/>
                <a:gd name="T9" fmla="*/ 203 h 248"/>
                <a:gd name="T10" fmla="*/ 68 w 260"/>
                <a:gd name="T11" fmla="*/ 203 h 248"/>
                <a:gd name="T12" fmla="*/ 84 w 260"/>
                <a:gd name="T13" fmla="*/ 210 h 248"/>
                <a:gd name="T14" fmla="*/ 110 w 260"/>
                <a:gd name="T15" fmla="*/ 239 h 248"/>
                <a:gd name="T16" fmla="*/ 130 w 260"/>
                <a:gd name="T17" fmla="*/ 248 h 248"/>
                <a:gd name="T18" fmla="*/ 150 w 260"/>
                <a:gd name="T19" fmla="*/ 239 h 248"/>
                <a:gd name="T20" fmla="*/ 176 w 260"/>
                <a:gd name="T21" fmla="*/ 210 h 248"/>
                <a:gd name="T22" fmla="*/ 188 w 260"/>
                <a:gd name="T23" fmla="*/ 203 h 248"/>
                <a:gd name="T24" fmla="*/ 228 w 260"/>
                <a:gd name="T25" fmla="*/ 203 h 248"/>
                <a:gd name="T26" fmla="*/ 260 w 260"/>
                <a:gd name="T27" fmla="*/ 166 h 248"/>
                <a:gd name="T28" fmla="*/ 260 w 260"/>
                <a:gd name="T29" fmla="*/ 36 h 248"/>
                <a:gd name="T30" fmla="*/ 224 w 260"/>
                <a:gd name="T31" fmla="*/ 0 h 248"/>
                <a:gd name="T32" fmla="*/ 239 w 260"/>
                <a:gd name="T33" fmla="*/ 166 h 248"/>
                <a:gd name="T34" fmla="*/ 228 w 260"/>
                <a:gd name="T35" fmla="*/ 181 h 248"/>
                <a:gd name="T36" fmla="*/ 188 w 260"/>
                <a:gd name="T37" fmla="*/ 181 h 248"/>
                <a:gd name="T38" fmla="*/ 158 w 260"/>
                <a:gd name="T39" fmla="*/ 197 h 248"/>
                <a:gd name="T40" fmla="*/ 134 w 260"/>
                <a:gd name="T41" fmla="*/ 224 h 248"/>
                <a:gd name="T42" fmla="*/ 130 w 260"/>
                <a:gd name="T43" fmla="*/ 226 h 248"/>
                <a:gd name="T44" fmla="*/ 126 w 260"/>
                <a:gd name="T45" fmla="*/ 224 h 248"/>
                <a:gd name="T46" fmla="*/ 102 w 260"/>
                <a:gd name="T47" fmla="*/ 197 h 248"/>
                <a:gd name="T48" fmla="*/ 68 w 260"/>
                <a:gd name="T49" fmla="*/ 181 h 248"/>
                <a:gd name="T50" fmla="*/ 29 w 260"/>
                <a:gd name="T51" fmla="*/ 181 h 248"/>
                <a:gd name="T52" fmla="*/ 21 w 260"/>
                <a:gd name="T53" fmla="*/ 166 h 248"/>
                <a:gd name="T54" fmla="*/ 21 w 260"/>
                <a:gd name="T55" fmla="*/ 36 h 248"/>
                <a:gd name="T56" fmla="*/ 36 w 260"/>
                <a:gd name="T57" fmla="*/ 22 h 248"/>
                <a:gd name="T58" fmla="*/ 224 w 260"/>
                <a:gd name="T59" fmla="*/ 22 h 248"/>
                <a:gd name="T60" fmla="*/ 239 w 260"/>
                <a:gd name="T61" fmla="*/ 36 h 248"/>
                <a:gd name="T62" fmla="*/ 239 w 260"/>
                <a:gd name="T63" fmla="*/ 16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0" h="248">
                  <a:moveTo>
                    <a:pt x="224" y="0"/>
                  </a:moveTo>
                  <a:cubicBezTo>
                    <a:pt x="36" y="0"/>
                    <a:pt x="36" y="0"/>
                    <a:pt x="36" y="0"/>
                  </a:cubicBezTo>
                  <a:cubicBezTo>
                    <a:pt x="16" y="0"/>
                    <a:pt x="0" y="16"/>
                    <a:pt x="0" y="36"/>
                  </a:cubicBezTo>
                  <a:cubicBezTo>
                    <a:pt x="0" y="166"/>
                    <a:pt x="0" y="166"/>
                    <a:pt x="0" y="166"/>
                  </a:cubicBezTo>
                  <a:cubicBezTo>
                    <a:pt x="0" y="186"/>
                    <a:pt x="13" y="203"/>
                    <a:pt x="29" y="203"/>
                  </a:cubicBezTo>
                  <a:cubicBezTo>
                    <a:pt x="45" y="203"/>
                    <a:pt x="62" y="203"/>
                    <a:pt x="68" y="203"/>
                  </a:cubicBezTo>
                  <a:cubicBezTo>
                    <a:pt x="74" y="203"/>
                    <a:pt x="82" y="206"/>
                    <a:pt x="84" y="210"/>
                  </a:cubicBezTo>
                  <a:cubicBezTo>
                    <a:pt x="87" y="214"/>
                    <a:pt x="99" y="227"/>
                    <a:pt x="110" y="239"/>
                  </a:cubicBezTo>
                  <a:cubicBezTo>
                    <a:pt x="115" y="245"/>
                    <a:pt x="123" y="248"/>
                    <a:pt x="130" y="248"/>
                  </a:cubicBezTo>
                  <a:cubicBezTo>
                    <a:pt x="137" y="248"/>
                    <a:pt x="145" y="245"/>
                    <a:pt x="150" y="239"/>
                  </a:cubicBezTo>
                  <a:cubicBezTo>
                    <a:pt x="161" y="227"/>
                    <a:pt x="173" y="214"/>
                    <a:pt x="176" y="210"/>
                  </a:cubicBezTo>
                  <a:cubicBezTo>
                    <a:pt x="178" y="206"/>
                    <a:pt x="184" y="203"/>
                    <a:pt x="188" y="203"/>
                  </a:cubicBezTo>
                  <a:cubicBezTo>
                    <a:pt x="192" y="203"/>
                    <a:pt x="210" y="203"/>
                    <a:pt x="228" y="203"/>
                  </a:cubicBezTo>
                  <a:cubicBezTo>
                    <a:pt x="246" y="203"/>
                    <a:pt x="260" y="186"/>
                    <a:pt x="260" y="166"/>
                  </a:cubicBezTo>
                  <a:cubicBezTo>
                    <a:pt x="260" y="36"/>
                    <a:pt x="260" y="36"/>
                    <a:pt x="260" y="36"/>
                  </a:cubicBezTo>
                  <a:cubicBezTo>
                    <a:pt x="260" y="16"/>
                    <a:pt x="244" y="0"/>
                    <a:pt x="224" y="0"/>
                  </a:cubicBezTo>
                  <a:close/>
                  <a:moveTo>
                    <a:pt x="239" y="166"/>
                  </a:moveTo>
                  <a:cubicBezTo>
                    <a:pt x="239" y="174"/>
                    <a:pt x="233" y="181"/>
                    <a:pt x="228" y="181"/>
                  </a:cubicBezTo>
                  <a:cubicBezTo>
                    <a:pt x="188" y="181"/>
                    <a:pt x="188" y="181"/>
                    <a:pt x="188" y="181"/>
                  </a:cubicBezTo>
                  <a:cubicBezTo>
                    <a:pt x="177" y="181"/>
                    <a:pt x="165" y="188"/>
                    <a:pt x="158" y="197"/>
                  </a:cubicBezTo>
                  <a:cubicBezTo>
                    <a:pt x="156" y="200"/>
                    <a:pt x="146" y="212"/>
                    <a:pt x="134" y="224"/>
                  </a:cubicBezTo>
                  <a:cubicBezTo>
                    <a:pt x="133" y="226"/>
                    <a:pt x="131" y="226"/>
                    <a:pt x="130" y="226"/>
                  </a:cubicBezTo>
                  <a:cubicBezTo>
                    <a:pt x="129" y="226"/>
                    <a:pt x="127" y="226"/>
                    <a:pt x="126" y="224"/>
                  </a:cubicBezTo>
                  <a:cubicBezTo>
                    <a:pt x="114" y="212"/>
                    <a:pt x="104" y="200"/>
                    <a:pt x="102" y="197"/>
                  </a:cubicBezTo>
                  <a:cubicBezTo>
                    <a:pt x="95" y="188"/>
                    <a:pt x="81" y="181"/>
                    <a:pt x="68" y="181"/>
                  </a:cubicBezTo>
                  <a:cubicBezTo>
                    <a:pt x="29" y="181"/>
                    <a:pt x="29" y="181"/>
                    <a:pt x="29" y="181"/>
                  </a:cubicBezTo>
                  <a:cubicBezTo>
                    <a:pt x="26" y="181"/>
                    <a:pt x="21" y="175"/>
                    <a:pt x="21" y="166"/>
                  </a:cubicBezTo>
                  <a:cubicBezTo>
                    <a:pt x="21" y="36"/>
                    <a:pt x="21" y="36"/>
                    <a:pt x="21" y="36"/>
                  </a:cubicBezTo>
                  <a:cubicBezTo>
                    <a:pt x="21" y="28"/>
                    <a:pt x="28" y="22"/>
                    <a:pt x="36" y="22"/>
                  </a:cubicBezTo>
                  <a:cubicBezTo>
                    <a:pt x="224" y="22"/>
                    <a:pt x="224" y="22"/>
                    <a:pt x="224" y="22"/>
                  </a:cubicBezTo>
                  <a:cubicBezTo>
                    <a:pt x="232" y="22"/>
                    <a:pt x="239" y="28"/>
                    <a:pt x="239" y="36"/>
                  </a:cubicBezTo>
                  <a:lnTo>
                    <a:pt x="239" y="16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 name="Rectangle 256"/>
            <p:cNvSpPr>
              <a:spLocks noChangeArrowheads="1"/>
            </p:cNvSpPr>
            <p:nvPr/>
          </p:nvSpPr>
          <p:spPr bwMode="auto">
            <a:xfrm>
              <a:off x="6624956" y="2901692"/>
              <a:ext cx="244874" cy="29600"/>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 name="Rectangle 257"/>
            <p:cNvSpPr>
              <a:spLocks noChangeArrowheads="1"/>
            </p:cNvSpPr>
            <p:nvPr/>
          </p:nvSpPr>
          <p:spPr bwMode="auto">
            <a:xfrm>
              <a:off x="6624956" y="2977038"/>
              <a:ext cx="244874" cy="29600"/>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矩形 7"/>
          <p:cNvSpPr/>
          <p:nvPr/>
        </p:nvSpPr>
        <p:spPr>
          <a:xfrm>
            <a:off x="9576927" y="3621315"/>
            <a:ext cx="2059980" cy="1981200"/>
          </a:xfrm>
          <a:prstGeom prst="rect">
            <a:avLst/>
          </a:prstGeom>
          <a:solidFill>
            <a:srgbClr val="2E72F1"/>
          </a:solidFill>
          <a:ln w="38100">
            <a:noFill/>
          </a:ln>
          <a:effectLst>
            <a:outerShdw blurRad="292100" dist="1143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6600">
              <a:latin typeface="Impact" panose="020B0806030902050204" pitchFamily="34" charset="0"/>
            </a:endParaRPr>
          </a:p>
        </p:txBody>
      </p:sp>
      <p:sp>
        <p:nvSpPr>
          <p:cNvPr id="19" name="矩形 18"/>
          <p:cNvSpPr/>
          <p:nvPr/>
        </p:nvSpPr>
        <p:spPr>
          <a:xfrm>
            <a:off x="9740384" y="3969371"/>
            <a:ext cx="1733065" cy="400110"/>
          </a:xfrm>
          <a:prstGeom prst="rect">
            <a:avLst/>
          </a:prstGeom>
        </p:spPr>
        <p:txBody>
          <a:bodyPr wrap="square">
            <a:spAutoFit/>
          </a:bodyPr>
          <a:lstStyle/>
          <a:p>
            <a:pPr algn="ctr">
              <a:spcBef>
                <a:spcPts val="600"/>
              </a:spcBef>
            </a:pPr>
            <a:r>
              <a:rPr lang="en-US" altLang="zh-CN" sz="2000">
                <a:solidFill>
                  <a:schemeClr val="bg1"/>
                </a:solidFill>
              </a:rPr>
              <a:t>KEY WORD</a:t>
            </a:r>
          </a:p>
        </p:txBody>
      </p:sp>
      <p:sp>
        <p:nvSpPr>
          <p:cNvPr id="20" name="矩形 19"/>
          <p:cNvSpPr/>
          <p:nvPr/>
        </p:nvSpPr>
        <p:spPr>
          <a:xfrm>
            <a:off x="9740384" y="4385834"/>
            <a:ext cx="1733065" cy="972574"/>
          </a:xfrm>
          <a:prstGeom prst="rect">
            <a:avLst/>
          </a:prstGeom>
        </p:spPr>
        <p:txBody>
          <a:bodyPr wrap="square">
            <a:spAutoFit/>
          </a:bodyPr>
          <a:lstStyle/>
          <a:p>
            <a:pPr algn="ctr">
              <a:lnSpc>
                <a:spcPct val="130000"/>
              </a:lnSpc>
              <a:spcBef>
                <a:spcPts val="600"/>
              </a:spcBef>
            </a:pPr>
            <a:r>
              <a:rPr lang="en-US" altLang="zh-CN" sz="1100">
                <a:solidFill>
                  <a:schemeClr val="bg1"/>
                </a:solidFill>
              </a:rPr>
              <a:t>consectetur adipisicing elit, sed eiusmod tempor incididunt ut enim ad minim veniam.</a:t>
            </a:r>
          </a:p>
        </p:txBody>
      </p:sp>
      <p:sp>
        <p:nvSpPr>
          <p:cNvPr id="7" name="矩形 6"/>
          <p:cNvSpPr/>
          <p:nvPr/>
        </p:nvSpPr>
        <p:spPr>
          <a:xfrm>
            <a:off x="9576927" y="1640115"/>
            <a:ext cx="2059980" cy="1981200"/>
          </a:xfrm>
          <a:prstGeom prst="rect">
            <a:avLst/>
          </a:prstGeom>
          <a:solidFill>
            <a:srgbClr val="00B0F0"/>
          </a:solidFill>
          <a:ln w="38100">
            <a:noFill/>
          </a:ln>
          <a:effectLst>
            <a:outerShdw blurRad="292100" dist="1143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6600">
              <a:latin typeface="Impact" panose="020B0806030902050204" pitchFamily="34" charset="0"/>
            </a:endParaRPr>
          </a:p>
        </p:txBody>
      </p:sp>
      <p:sp>
        <p:nvSpPr>
          <p:cNvPr id="15" name="矩形 14"/>
          <p:cNvSpPr/>
          <p:nvPr/>
        </p:nvSpPr>
        <p:spPr>
          <a:xfrm>
            <a:off x="9740384" y="1988171"/>
            <a:ext cx="1733065" cy="400110"/>
          </a:xfrm>
          <a:prstGeom prst="rect">
            <a:avLst/>
          </a:prstGeom>
        </p:spPr>
        <p:txBody>
          <a:bodyPr wrap="square">
            <a:spAutoFit/>
          </a:bodyPr>
          <a:lstStyle/>
          <a:p>
            <a:pPr algn="ctr">
              <a:spcBef>
                <a:spcPts val="600"/>
              </a:spcBef>
            </a:pPr>
            <a:r>
              <a:rPr lang="en-US" altLang="zh-CN" sz="2000">
                <a:solidFill>
                  <a:schemeClr val="bg1"/>
                </a:solidFill>
              </a:rPr>
              <a:t>KEY WORD</a:t>
            </a:r>
          </a:p>
        </p:txBody>
      </p:sp>
      <p:sp>
        <p:nvSpPr>
          <p:cNvPr id="16" name="矩形 15"/>
          <p:cNvSpPr/>
          <p:nvPr/>
        </p:nvSpPr>
        <p:spPr>
          <a:xfrm>
            <a:off x="9740384" y="2404634"/>
            <a:ext cx="1733065" cy="972574"/>
          </a:xfrm>
          <a:prstGeom prst="rect">
            <a:avLst/>
          </a:prstGeom>
        </p:spPr>
        <p:txBody>
          <a:bodyPr wrap="square">
            <a:spAutoFit/>
          </a:bodyPr>
          <a:lstStyle/>
          <a:p>
            <a:pPr algn="ctr">
              <a:lnSpc>
                <a:spcPct val="130000"/>
              </a:lnSpc>
              <a:spcBef>
                <a:spcPts val="600"/>
              </a:spcBef>
            </a:pPr>
            <a:r>
              <a:rPr lang="en-US" altLang="zh-CN" sz="1100">
                <a:solidFill>
                  <a:schemeClr val="bg1"/>
                </a:solidFill>
              </a:rPr>
              <a:t>consectetur adipisicing elit, sed eiusmod tempor incididunt ut enim ad minim veniam.</a:t>
            </a:r>
          </a:p>
        </p:txBody>
      </p:sp>
      <p:sp>
        <p:nvSpPr>
          <p:cNvPr id="6" name="矩形 5"/>
          <p:cNvSpPr/>
          <p:nvPr/>
        </p:nvSpPr>
        <p:spPr>
          <a:xfrm>
            <a:off x="7516946" y="3621315"/>
            <a:ext cx="2059980" cy="1981200"/>
          </a:xfrm>
          <a:prstGeom prst="rect">
            <a:avLst/>
          </a:prstGeom>
          <a:solidFill>
            <a:srgbClr val="00B0F0"/>
          </a:solidFill>
          <a:ln w="38100">
            <a:noFill/>
          </a:ln>
          <a:effectLst>
            <a:outerShdw blurRad="292100" dist="1143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6600">
              <a:latin typeface="Impact" panose="020B0806030902050204" pitchFamily="34" charset="0"/>
            </a:endParaRPr>
          </a:p>
        </p:txBody>
      </p:sp>
      <p:sp>
        <p:nvSpPr>
          <p:cNvPr id="17" name="矩形 16"/>
          <p:cNvSpPr/>
          <p:nvPr/>
        </p:nvSpPr>
        <p:spPr>
          <a:xfrm>
            <a:off x="7680404" y="3969371"/>
            <a:ext cx="1733065" cy="400110"/>
          </a:xfrm>
          <a:prstGeom prst="rect">
            <a:avLst/>
          </a:prstGeom>
        </p:spPr>
        <p:txBody>
          <a:bodyPr wrap="square">
            <a:spAutoFit/>
          </a:bodyPr>
          <a:lstStyle/>
          <a:p>
            <a:pPr algn="ctr">
              <a:spcBef>
                <a:spcPts val="600"/>
              </a:spcBef>
            </a:pPr>
            <a:r>
              <a:rPr lang="en-US" altLang="zh-CN" sz="2000">
                <a:solidFill>
                  <a:schemeClr val="bg1"/>
                </a:solidFill>
              </a:rPr>
              <a:t>KEY WORD</a:t>
            </a:r>
          </a:p>
        </p:txBody>
      </p:sp>
      <p:sp>
        <p:nvSpPr>
          <p:cNvPr id="18" name="矩形 17"/>
          <p:cNvSpPr/>
          <p:nvPr/>
        </p:nvSpPr>
        <p:spPr>
          <a:xfrm>
            <a:off x="7680404" y="4385834"/>
            <a:ext cx="1733065" cy="972574"/>
          </a:xfrm>
          <a:prstGeom prst="rect">
            <a:avLst/>
          </a:prstGeom>
        </p:spPr>
        <p:txBody>
          <a:bodyPr wrap="square">
            <a:spAutoFit/>
          </a:bodyPr>
          <a:lstStyle/>
          <a:p>
            <a:pPr algn="ctr">
              <a:lnSpc>
                <a:spcPct val="130000"/>
              </a:lnSpc>
              <a:spcBef>
                <a:spcPts val="600"/>
              </a:spcBef>
            </a:pPr>
            <a:r>
              <a:rPr lang="en-US" altLang="zh-CN" sz="1100">
                <a:solidFill>
                  <a:schemeClr val="bg1"/>
                </a:solidFill>
              </a:rPr>
              <a:t>consectetur adipisicing elit, sed eiusmod tempor incididunt ut enim ad minim veniam.</a:t>
            </a:r>
          </a:p>
        </p:txBody>
      </p:sp>
    </p:spTree>
    <p:extLst>
      <p:ext uri="{BB962C8B-B14F-4D97-AF65-F5344CB8AC3E}">
        <p14:creationId xmlns:p14="http://schemas.microsoft.com/office/powerpoint/2010/main" val="1363168204"/>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3"/>
          <p:cNvSpPr txBox="1"/>
          <p:nvPr/>
        </p:nvSpPr>
        <p:spPr>
          <a:xfrm>
            <a:off x="4399288" y="414537"/>
            <a:ext cx="3393429" cy="584775"/>
          </a:xfrm>
          <a:prstGeom prst="rect">
            <a:avLst/>
          </a:prstGeom>
          <a:noFill/>
        </p:spPr>
        <p:txBody>
          <a:bodyPr wrap="none" rtlCol="0">
            <a:spAutoFit/>
          </a:bodyPr>
          <a:lstStyle/>
          <a:p>
            <a:pPr algn="ctr"/>
            <a:r>
              <a:rPr lang="en-US" sz="3200" b="1">
                <a:solidFill>
                  <a:srgbClr val="2E72F1"/>
                </a:solidFill>
                <a:ea typeface="Open Sans Light" panose="020B0306030504020204" pitchFamily="34" charset="0"/>
                <a:cs typeface="Open Sans Light" panose="020B0306030504020204" pitchFamily="34" charset="0"/>
              </a:rPr>
              <a:t>S</a:t>
            </a:r>
            <a:r>
              <a:rPr lang="en-US" altLang="zh-CN" sz="3200" b="1">
                <a:solidFill>
                  <a:srgbClr val="2E72F1"/>
                </a:solidFill>
                <a:ea typeface="Open Sans Light" panose="020B0306030504020204" pitchFamily="34" charset="0"/>
                <a:cs typeface="Open Sans Light" panose="020B0306030504020204" pitchFamily="34" charset="0"/>
              </a:rPr>
              <a:t>mile</a:t>
            </a:r>
            <a:r>
              <a:rPr lang="en-US" altLang="zh-CN" sz="3200">
                <a:solidFill>
                  <a:schemeClr val="tx1">
                    <a:lumMod val="85000"/>
                    <a:lumOff val="15000"/>
                  </a:schemeClr>
                </a:solidFill>
                <a:ea typeface="Open Sans Light" panose="020B0306030504020204" pitchFamily="34" charset="0"/>
                <a:cs typeface="Open Sans Light" panose="020B0306030504020204" pitchFamily="34" charset="0"/>
              </a:rPr>
              <a:t> </a:t>
            </a:r>
            <a:r>
              <a:rPr lang="en-US" altLang="zh-CN" sz="3200">
                <a:solidFill>
                  <a:schemeClr val="bg1"/>
                </a:solidFill>
                <a:ea typeface="Open Sans Light" panose="020B0306030504020204" pitchFamily="34" charset="0"/>
                <a:cs typeface="Open Sans Light" panose="020B0306030504020204" pitchFamily="34" charset="0"/>
              </a:rPr>
              <a:t>PowerPoint</a:t>
            </a:r>
            <a:endParaRPr lang="id-ID" sz="3200" dirty="0">
              <a:solidFill>
                <a:schemeClr val="bg1"/>
              </a:solidFill>
              <a:ea typeface="Open Sans Light" panose="020B0306030504020204" pitchFamily="34" charset="0"/>
              <a:cs typeface="Open Sans Light" panose="020B0306030504020204" pitchFamily="34" charset="0"/>
            </a:endParaRPr>
          </a:p>
        </p:txBody>
      </p:sp>
      <p:sp>
        <p:nvSpPr>
          <p:cNvPr id="16" name="灯片编号占位符 15"/>
          <p:cNvSpPr>
            <a:spLocks noGrp="1"/>
          </p:cNvSpPr>
          <p:nvPr>
            <p:ph type="sldNum" sz="quarter" idx="4"/>
          </p:nvPr>
        </p:nvSpPr>
        <p:spPr/>
        <p:txBody>
          <a:bodyPr/>
          <a:lstStyle/>
          <a:p>
            <a:fld id="{1F5CC37B-1831-43FE-9A12-B1B87707C083}" type="slidenum">
              <a:rPr lang="zh-CN" altLang="en-US" smtClean="0"/>
              <a:pPr/>
              <a:t>28</a:t>
            </a:fld>
            <a:endParaRPr lang="zh-CN" altLang="en-US"/>
          </a:p>
        </p:txBody>
      </p:sp>
      <p:sp>
        <p:nvSpPr>
          <p:cNvPr id="33" name="椭圆 32"/>
          <p:cNvSpPr/>
          <p:nvPr/>
        </p:nvSpPr>
        <p:spPr>
          <a:xfrm>
            <a:off x="4686981" y="1857235"/>
            <a:ext cx="2818038" cy="2818038"/>
          </a:xfrm>
          <a:prstGeom prst="ellipse">
            <a:avLst/>
          </a:prstGeom>
          <a:solidFill>
            <a:schemeClr val="tx1">
              <a:alpha val="33000"/>
            </a:schemeClr>
          </a:solidFill>
          <a:ln w="38100">
            <a:noFill/>
          </a:ln>
          <a:effectLst>
            <a:outerShdw blurRad="292100" dist="1143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6600">
              <a:latin typeface="Impact" panose="020B0806030902050204" pitchFamily="34" charset="0"/>
            </a:endParaRPr>
          </a:p>
        </p:txBody>
      </p:sp>
      <p:sp>
        <p:nvSpPr>
          <p:cNvPr id="36" name="矩形 35"/>
          <p:cNvSpPr/>
          <p:nvPr/>
        </p:nvSpPr>
        <p:spPr>
          <a:xfrm>
            <a:off x="7178006" y="1959431"/>
            <a:ext cx="2717575" cy="2613646"/>
          </a:xfrm>
          <a:prstGeom prst="rect">
            <a:avLst/>
          </a:prstGeom>
          <a:solidFill>
            <a:schemeClr val="bg1"/>
          </a:solidFill>
          <a:ln w="38100">
            <a:noFill/>
          </a:ln>
          <a:effectLst>
            <a:outerShdw blurRad="292100" dist="1143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6600">
              <a:latin typeface="Impact" panose="020B0806030902050204" pitchFamily="34" charset="0"/>
            </a:endParaRPr>
          </a:p>
        </p:txBody>
      </p:sp>
      <p:sp>
        <p:nvSpPr>
          <p:cNvPr id="37" name="矩形 36"/>
          <p:cNvSpPr/>
          <p:nvPr/>
        </p:nvSpPr>
        <p:spPr>
          <a:xfrm>
            <a:off x="2296419" y="1959431"/>
            <a:ext cx="2717575" cy="2613646"/>
          </a:xfrm>
          <a:prstGeom prst="rect">
            <a:avLst/>
          </a:prstGeom>
          <a:solidFill>
            <a:srgbClr val="2E72F1"/>
          </a:solidFill>
          <a:ln w="38100">
            <a:noFill/>
          </a:ln>
          <a:effectLst>
            <a:outerShdw blurRad="292100" dist="1143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6600">
              <a:latin typeface="Impact" panose="020B0806030902050204" pitchFamily="34" charset="0"/>
            </a:endParaRPr>
          </a:p>
        </p:txBody>
      </p:sp>
      <p:cxnSp>
        <p:nvCxnSpPr>
          <p:cNvPr id="69" name="直接箭头连接符 68"/>
          <p:cNvCxnSpPr/>
          <p:nvPr/>
        </p:nvCxnSpPr>
        <p:spPr>
          <a:xfrm>
            <a:off x="5569164" y="3117483"/>
            <a:ext cx="1329444" cy="0"/>
          </a:xfrm>
          <a:prstGeom prst="straightConnector1">
            <a:avLst/>
          </a:prstGeom>
          <a:ln w="28575">
            <a:solidFill>
              <a:srgbClr val="2E72F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flipH="1">
            <a:off x="5293392" y="3415026"/>
            <a:ext cx="1329444" cy="0"/>
          </a:xfrm>
          <a:prstGeom prst="straightConnector1">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71" name="矩形 70"/>
          <p:cNvSpPr/>
          <p:nvPr/>
        </p:nvSpPr>
        <p:spPr>
          <a:xfrm>
            <a:off x="1209880" y="5059899"/>
            <a:ext cx="9772240" cy="728982"/>
          </a:xfrm>
          <a:prstGeom prst="rect">
            <a:avLst/>
          </a:prstGeom>
        </p:spPr>
        <p:txBody>
          <a:bodyPr wrap="square">
            <a:spAutoFit/>
          </a:bodyPr>
          <a:lstStyle/>
          <a:p>
            <a:pPr algn="ctr">
              <a:lnSpc>
                <a:spcPct val="130000"/>
              </a:lnSpc>
              <a:spcBef>
                <a:spcPts val="600"/>
              </a:spcBef>
            </a:pPr>
            <a:r>
              <a:rPr lang="en-US" altLang="zh-CN" sz="1100">
                <a:solidFill>
                  <a:schemeClr val="bg1"/>
                </a:solidFill>
              </a:rPr>
              <a:t>Lorem ipsum dolor sit amet, consectetur adipisicing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zh-CN" altLang="en-US" sz="1100">
              <a:solidFill>
                <a:schemeClr val="bg1"/>
              </a:solidFill>
            </a:endParaRPr>
          </a:p>
        </p:txBody>
      </p:sp>
      <p:grpSp>
        <p:nvGrpSpPr>
          <p:cNvPr id="72" name="组合 71"/>
          <p:cNvGrpSpPr/>
          <p:nvPr/>
        </p:nvGrpSpPr>
        <p:grpSpPr>
          <a:xfrm>
            <a:off x="3289601" y="2305504"/>
            <a:ext cx="731210" cy="698951"/>
            <a:chOff x="6472919" y="2732165"/>
            <a:chExt cx="548947" cy="524729"/>
          </a:xfrm>
          <a:solidFill>
            <a:schemeClr val="bg1"/>
          </a:solidFill>
        </p:grpSpPr>
        <p:sp>
          <p:nvSpPr>
            <p:cNvPr id="73" name="Freeform 255"/>
            <p:cNvSpPr>
              <a:spLocks noEditPoints="1"/>
            </p:cNvSpPr>
            <p:nvPr/>
          </p:nvSpPr>
          <p:spPr bwMode="auto">
            <a:xfrm>
              <a:off x="6472919" y="2732165"/>
              <a:ext cx="548947" cy="524729"/>
            </a:xfrm>
            <a:custGeom>
              <a:avLst/>
              <a:gdLst>
                <a:gd name="T0" fmla="*/ 224 w 260"/>
                <a:gd name="T1" fmla="*/ 0 h 248"/>
                <a:gd name="T2" fmla="*/ 36 w 260"/>
                <a:gd name="T3" fmla="*/ 0 h 248"/>
                <a:gd name="T4" fmla="*/ 0 w 260"/>
                <a:gd name="T5" fmla="*/ 36 h 248"/>
                <a:gd name="T6" fmla="*/ 0 w 260"/>
                <a:gd name="T7" fmla="*/ 166 h 248"/>
                <a:gd name="T8" fmla="*/ 29 w 260"/>
                <a:gd name="T9" fmla="*/ 203 h 248"/>
                <a:gd name="T10" fmla="*/ 68 w 260"/>
                <a:gd name="T11" fmla="*/ 203 h 248"/>
                <a:gd name="T12" fmla="*/ 84 w 260"/>
                <a:gd name="T13" fmla="*/ 210 h 248"/>
                <a:gd name="T14" fmla="*/ 110 w 260"/>
                <a:gd name="T15" fmla="*/ 239 h 248"/>
                <a:gd name="T16" fmla="*/ 130 w 260"/>
                <a:gd name="T17" fmla="*/ 248 h 248"/>
                <a:gd name="T18" fmla="*/ 150 w 260"/>
                <a:gd name="T19" fmla="*/ 239 h 248"/>
                <a:gd name="T20" fmla="*/ 176 w 260"/>
                <a:gd name="T21" fmla="*/ 210 h 248"/>
                <a:gd name="T22" fmla="*/ 188 w 260"/>
                <a:gd name="T23" fmla="*/ 203 h 248"/>
                <a:gd name="T24" fmla="*/ 228 w 260"/>
                <a:gd name="T25" fmla="*/ 203 h 248"/>
                <a:gd name="T26" fmla="*/ 260 w 260"/>
                <a:gd name="T27" fmla="*/ 166 h 248"/>
                <a:gd name="T28" fmla="*/ 260 w 260"/>
                <a:gd name="T29" fmla="*/ 36 h 248"/>
                <a:gd name="T30" fmla="*/ 224 w 260"/>
                <a:gd name="T31" fmla="*/ 0 h 248"/>
                <a:gd name="T32" fmla="*/ 239 w 260"/>
                <a:gd name="T33" fmla="*/ 166 h 248"/>
                <a:gd name="T34" fmla="*/ 228 w 260"/>
                <a:gd name="T35" fmla="*/ 181 h 248"/>
                <a:gd name="T36" fmla="*/ 188 w 260"/>
                <a:gd name="T37" fmla="*/ 181 h 248"/>
                <a:gd name="T38" fmla="*/ 158 w 260"/>
                <a:gd name="T39" fmla="*/ 197 h 248"/>
                <a:gd name="T40" fmla="*/ 134 w 260"/>
                <a:gd name="T41" fmla="*/ 224 h 248"/>
                <a:gd name="T42" fmla="*/ 130 w 260"/>
                <a:gd name="T43" fmla="*/ 226 h 248"/>
                <a:gd name="T44" fmla="*/ 126 w 260"/>
                <a:gd name="T45" fmla="*/ 224 h 248"/>
                <a:gd name="T46" fmla="*/ 102 w 260"/>
                <a:gd name="T47" fmla="*/ 197 h 248"/>
                <a:gd name="T48" fmla="*/ 68 w 260"/>
                <a:gd name="T49" fmla="*/ 181 h 248"/>
                <a:gd name="T50" fmla="*/ 29 w 260"/>
                <a:gd name="T51" fmla="*/ 181 h 248"/>
                <a:gd name="T52" fmla="*/ 21 w 260"/>
                <a:gd name="T53" fmla="*/ 166 h 248"/>
                <a:gd name="T54" fmla="*/ 21 w 260"/>
                <a:gd name="T55" fmla="*/ 36 h 248"/>
                <a:gd name="T56" fmla="*/ 36 w 260"/>
                <a:gd name="T57" fmla="*/ 22 h 248"/>
                <a:gd name="T58" fmla="*/ 224 w 260"/>
                <a:gd name="T59" fmla="*/ 22 h 248"/>
                <a:gd name="T60" fmla="*/ 239 w 260"/>
                <a:gd name="T61" fmla="*/ 36 h 248"/>
                <a:gd name="T62" fmla="*/ 239 w 260"/>
                <a:gd name="T63" fmla="*/ 16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0" h="248">
                  <a:moveTo>
                    <a:pt x="224" y="0"/>
                  </a:moveTo>
                  <a:cubicBezTo>
                    <a:pt x="36" y="0"/>
                    <a:pt x="36" y="0"/>
                    <a:pt x="36" y="0"/>
                  </a:cubicBezTo>
                  <a:cubicBezTo>
                    <a:pt x="16" y="0"/>
                    <a:pt x="0" y="16"/>
                    <a:pt x="0" y="36"/>
                  </a:cubicBezTo>
                  <a:cubicBezTo>
                    <a:pt x="0" y="166"/>
                    <a:pt x="0" y="166"/>
                    <a:pt x="0" y="166"/>
                  </a:cubicBezTo>
                  <a:cubicBezTo>
                    <a:pt x="0" y="186"/>
                    <a:pt x="13" y="203"/>
                    <a:pt x="29" y="203"/>
                  </a:cubicBezTo>
                  <a:cubicBezTo>
                    <a:pt x="45" y="203"/>
                    <a:pt x="62" y="203"/>
                    <a:pt x="68" y="203"/>
                  </a:cubicBezTo>
                  <a:cubicBezTo>
                    <a:pt x="74" y="203"/>
                    <a:pt x="82" y="206"/>
                    <a:pt x="84" y="210"/>
                  </a:cubicBezTo>
                  <a:cubicBezTo>
                    <a:pt x="87" y="214"/>
                    <a:pt x="99" y="227"/>
                    <a:pt x="110" y="239"/>
                  </a:cubicBezTo>
                  <a:cubicBezTo>
                    <a:pt x="115" y="245"/>
                    <a:pt x="123" y="248"/>
                    <a:pt x="130" y="248"/>
                  </a:cubicBezTo>
                  <a:cubicBezTo>
                    <a:pt x="137" y="248"/>
                    <a:pt x="145" y="245"/>
                    <a:pt x="150" y="239"/>
                  </a:cubicBezTo>
                  <a:cubicBezTo>
                    <a:pt x="161" y="227"/>
                    <a:pt x="173" y="214"/>
                    <a:pt x="176" y="210"/>
                  </a:cubicBezTo>
                  <a:cubicBezTo>
                    <a:pt x="178" y="206"/>
                    <a:pt x="184" y="203"/>
                    <a:pt x="188" y="203"/>
                  </a:cubicBezTo>
                  <a:cubicBezTo>
                    <a:pt x="192" y="203"/>
                    <a:pt x="210" y="203"/>
                    <a:pt x="228" y="203"/>
                  </a:cubicBezTo>
                  <a:cubicBezTo>
                    <a:pt x="246" y="203"/>
                    <a:pt x="260" y="186"/>
                    <a:pt x="260" y="166"/>
                  </a:cubicBezTo>
                  <a:cubicBezTo>
                    <a:pt x="260" y="36"/>
                    <a:pt x="260" y="36"/>
                    <a:pt x="260" y="36"/>
                  </a:cubicBezTo>
                  <a:cubicBezTo>
                    <a:pt x="260" y="16"/>
                    <a:pt x="244" y="0"/>
                    <a:pt x="224" y="0"/>
                  </a:cubicBezTo>
                  <a:close/>
                  <a:moveTo>
                    <a:pt x="239" y="166"/>
                  </a:moveTo>
                  <a:cubicBezTo>
                    <a:pt x="239" y="174"/>
                    <a:pt x="233" y="181"/>
                    <a:pt x="228" y="181"/>
                  </a:cubicBezTo>
                  <a:cubicBezTo>
                    <a:pt x="188" y="181"/>
                    <a:pt x="188" y="181"/>
                    <a:pt x="188" y="181"/>
                  </a:cubicBezTo>
                  <a:cubicBezTo>
                    <a:pt x="177" y="181"/>
                    <a:pt x="165" y="188"/>
                    <a:pt x="158" y="197"/>
                  </a:cubicBezTo>
                  <a:cubicBezTo>
                    <a:pt x="156" y="200"/>
                    <a:pt x="146" y="212"/>
                    <a:pt x="134" y="224"/>
                  </a:cubicBezTo>
                  <a:cubicBezTo>
                    <a:pt x="133" y="226"/>
                    <a:pt x="131" y="226"/>
                    <a:pt x="130" y="226"/>
                  </a:cubicBezTo>
                  <a:cubicBezTo>
                    <a:pt x="129" y="226"/>
                    <a:pt x="127" y="226"/>
                    <a:pt x="126" y="224"/>
                  </a:cubicBezTo>
                  <a:cubicBezTo>
                    <a:pt x="114" y="212"/>
                    <a:pt x="104" y="200"/>
                    <a:pt x="102" y="197"/>
                  </a:cubicBezTo>
                  <a:cubicBezTo>
                    <a:pt x="95" y="188"/>
                    <a:pt x="81" y="181"/>
                    <a:pt x="68" y="181"/>
                  </a:cubicBezTo>
                  <a:cubicBezTo>
                    <a:pt x="29" y="181"/>
                    <a:pt x="29" y="181"/>
                    <a:pt x="29" y="181"/>
                  </a:cubicBezTo>
                  <a:cubicBezTo>
                    <a:pt x="26" y="181"/>
                    <a:pt x="21" y="175"/>
                    <a:pt x="21" y="166"/>
                  </a:cubicBezTo>
                  <a:cubicBezTo>
                    <a:pt x="21" y="36"/>
                    <a:pt x="21" y="36"/>
                    <a:pt x="21" y="36"/>
                  </a:cubicBezTo>
                  <a:cubicBezTo>
                    <a:pt x="21" y="28"/>
                    <a:pt x="28" y="22"/>
                    <a:pt x="36" y="22"/>
                  </a:cubicBezTo>
                  <a:cubicBezTo>
                    <a:pt x="224" y="22"/>
                    <a:pt x="224" y="22"/>
                    <a:pt x="224" y="22"/>
                  </a:cubicBezTo>
                  <a:cubicBezTo>
                    <a:pt x="232" y="22"/>
                    <a:pt x="239" y="28"/>
                    <a:pt x="239" y="36"/>
                  </a:cubicBezTo>
                  <a:lnTo>
                    <a:pt x="239" y="16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4" name="Rectangle 256"/>
            <p:cNvSpPr>
              <a:spLocks noChangeArrowheads="1"/>
            </p:cNvSpPr>
            <p:nvPr/>
          </p:nvSpPr>
          <p:spPr bwMode="auto">
            <a:xfrm>
              <a:off x="6624956" y="2901692"/>
              <a:ext cx="244874" cy="29600"/>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5" name="Rectangle 257"/>
            <p:cNvSpPr>
              <a:spLocks noChangeArrowheads="1"/>
            </p:cNvSpPr>
            <p:nvPr/>
          </p:nvSpPr>
          <p:spPr bwMode="auto">
            <a:xfrm>
              <a:off x="6624956" y="2977038"/>
              <a:ext cx="244874" cy="29600"/>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76" name="Freeform 271"/>
          <p:cNvSpPr>
            <a:spLocks noEditPoints="1"/>
          </p:cNvSpPr>
          <p:nvPr/>
        </p:nvSpPr>
        <p:spPr bwMode="auto">
          <a:xfrm>
            <a:off x="8300225" y="2290926"/>
            <a:ext cx="473136" cy="754509"/>
          </a:xfrm>
          <a:custGeom>
            <a:avLst/>
            <a:gdLst>
              <a:gd name="T0" fmla="*/ 146 w 168"/>
              <a:gd name="T1" fmla="*/ 163 h 268"/>
              <a:gd name="T2" fmla="*/ 124 w 168"/>
              <a:gd name="T3" fmla="*/ 149 h 268"/>
              <a:gd name="T4" fmla="*/ 153 w 168"/>
              <a:gd name="T5" fmla="*/ 76 h 268"/>
              <a:gd name="T6" fmla="*/ 84 w 168"/>
              <a:gd name="T7" fmla="*/ 0 h 268"/>
              <a:gd name="T8" fmla="*/ 16 w 168"/>
              <a:gd name="T9" fmla="*/ 76 h 268"/>
              <a:gd name="T10" fmla="*/ 44 w 168"/>
              <a:gd name="T11" fmla="*/ 149 h 268"/>
              <a:gd name="T12" fmla="*/ 23 w 168"/>
              <a:gd name="T13" fmla="*/ 163 h 268"/>
              <a:gd name="T14" fmla="*/ 0 w 168"/>
              <a:gd name="T15" fmla="*/ 206 h 268"/>
              <a:gd name="T16" fmla="*/ 84 w 168"/>
              <a:gd name="T17" fmla="*/ 268 h 268"/>
              <a:gd name="T18" fmla="*/ 168 w 168"/>
              <a:gd name="T19" fmla="*/ 206 h 268"/>
              <a:gd name="T20" fmla="*/ 146 w 168"/>
              <a:gd name="T21" fmla="*/ 163 h 268"/>
              <a:gd name="T22" fmla="*/ 37 w 168"/>
              <a:gd name="T23" fmla="*/ 76 h 268"/>
              <a:gd name="T24" fmla="*/ 84 w 168"/>
              <a:gd name="T25" fmla="*/ 21 h 268"/>
              <a:gd name="T26" fmla="*/ 131 w 168"/>
              <a:gd name="T27" fmla="*/ 76 h 268"/>
              <a:gd name="T28" fmla="*/ 84 w 168"/>
              <a:gd name="T29" fmla="*/ 144 h 268"/>
              <a:gd name="T30" fmla="*/ 37 w 168"/>
              <a:gd name="T31" fmla="*/ 76 h 268"/>
              <a:gd name="T32" fmla="*/ 84 w 168"/>
              <a:gd name="T33" fmla="*/ 246 h 268"/>
              <a:gd name="T34" fmla="*/ 22 w 168"/>
              <a:gd name="T35" fmla="*/ 206 h 268"/>
              <a:gd name="T36" fmla="*/ 33 w 168"/>
              <a:gd name="T37" fmla="*/ 182 h 268"/>
              <a:gd name="T38" fmla="*/ 63 w 168"/>
              <a:gd name="T39" fmla="*/ 162 h 268"/>
              <a:gd name="T40" fmla="*/ 84 w 168"/>
              <a:gd name="T41" fmla="*/ 166 h 268"/>
              <a:gd name="T42" fmla="*/ 106 w 168"/>
              <a:gd name="T43" fmla="*/ 162 h 268"/>
              <a:gd name="T44" fmla="*/ 135 w 168"/>
              <a:gd name="T45" fmla="*/ 182 h 268"/>
              <a:gd name="T46" fmla="*/ 147 w 168"/>
              <a:gd name="T47" fmla="*/ 206 h 268"/>
              <a:gd name="T48" fmla="*/ 84 w 168"/>
              <a:gd name="T49" fmla="*/ 246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8" h="268">
                <a:moveTo>
                  <a:pt x="146" y="163"/>
                </a:moveTo>
                <a:cubicBezTo>
                  <a:pt x="140" y="160"/>
                  <a:pt x="133" y="156"/>
                  <a:pt x="124" y="149"/>
                </a:cubicBezTo>
                <a:cubicBezTo>
                  <a:pt x="142" y="131"/>
                  <a:pt x="153" y="103"/>
                  <a:pt x="153" y="76"/>
                </a:cubicBezTo>
                <a:cubicBezTo>
                  <a:pt x="153" y="32"/>
                  <a:pt x="124" y="0"/>
                  <a:pt x="84" y="0"/>
                </a:cubicBezTo>
                <a:cubicBezTo>
                  <a:pt x="44" y="0"/>
                  <a:pt x="16" y="32"/>
                  <a:pt x="16" y="76"/>
                </a:cubicBezTo>
                <a:cubicBezTo>
                  <a:pt x="16" y="103"/>
                  <a:pt x="26" y="131"/>
                  <a:pt x="44" y="149"/>
                </a:cubicBezTo>
                <a:cubicBezTo>
                  <a:pt x="35" y="156"/>
                  <a:pt x="28" y="160"/>
                  <a:pt x="23" y="163"/>
                </a:cubicBezTo>
                <a:cubicBezTo>
                  <a:pt x="6" y="173"/>
                  <a:pt x="0" y="179"/>
                  <a:pt x="0" y="206"/>
                </a:cubicBezTo>
                <a:cubicBezTo>
                  <a:pt x="0" y="243"/>
                  <a:pt x="33" y="268"/>
                  <a:pt x="84" y="268"/>
                </a:cubicBezTo>
                <a:cubicBezTo>
                  <a:pt x="135" y="268"/>
                  <a:pt x="168" y="243"/>
                  <a:pt x="168" y="206"/>
                </a:cubicBezTo>
                <a:cubicBezTo>
                  <a:pt x="168" y="179"/>
                  <a:pt x="163" y="173"/>
                  <a:pt x="146" y="163"/>
                </a:cubicBezTo>
                <a:close/>
                <a:moveTo>
                  <a:pt x="37" y="76"/>
                </a:moveTo>
                <a:cubicBezTo>
                  <a:pt x="37" y="49"/>
                  <a:pt x="52" y="21"/>
                  <a:pt x="84" y="21"/>
                </a:cubicBezTo>
                <a:cubicBezTo>
                  <a:pt x="117" y="21"/>
                  <a:pt x="131" y="49"/>
                  <a:pt x="131" y="76"/>
                </a:cubicBezTo>
                <a:cubicBezTo>
                  <a:pt x="131" y="108"/>
                  <a:pt x="112" y="144"/>
                  <a:pt x="84" y="144"/>
                </a:cubicBezTo>
                <a:cubicBezTo>
                  <a:pt x="57" y="144"/>
                  <a:pt x="37" y="108"/>
                  <a:pt x="37" y="76"/>
                </a:cubicBezTo>
                <a:close/>
                <a:moveTo>
                  <a:pt x="84" y="246"/>
                </a:moveTo>
                <a:cubicBezTo>
                  <a:pt x="70" y="246"/>
                  <a:pt x="22" y="243"/>
                  <a:pt x="22" y="206"/>
                </a:cubicBezTo>
                <a:cubicBezTo>
                  <a:pt x="22" y="189"/>
                  <a:pt x="22" y="189"/>
                  <a:pt x="33" y="182"/>
                </a:cubicBezTo>
                <a:cubicBezTo>
                  <a:pt x="40" y="178"/>
                  <a:pt x="50" y="172"/>
                  <a:pt x="63" y="162"/>
                </a:cubicBezTo>
                <a:cubicBezTo>
                  <a:pt x="70" y="165"/>
                  <a:pt x="77" y="166"/>
                  <a:pt x="84" y="166"/>
                </a:cubicBezTo>
                <a:cubicBezTo>
                  <a:pt x="92" y="166"/>
                  <a:pt x="99" y="165"/>
                  <a:pt x="106" y="162"/>
                </a:cubicBezTo>
                <a:cubicBezTo>
                  <a:pt x="119" y="172"/>
                  <a:pt x="128" y="178"/>
                  <a:pt x="135" y="182"/>
                </a:cubicBezTo>
                <a:cubicBezTo>
                  <a:pt x="147" y="189"/>
                  <a:pt x="147" y="189"/>
                  <a:pt x="147" y="206"/>
                </a:cubicBezTo>
                <a:cubicBezTo>
                  <a:pt x="147" y="243"/>
                  <a:pt x="99" y="246"/>
                  <a:pt x="84" y="246"/>
                </a:cubicBezTo>
                <a:close/>
              </a:path>
            </a:pathLst>
          </a:custGeom>
          <a:solidFill>
            <a:srgbClr val="2E72F1"/>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矩形 76"/>
          <p:cNvSpPr/>
          <p:nvPr/>
        </p:nvSpPr>
        <p:spPr>
          <a:xfrm>
            <a:off x="2875033" y="3186598"/>
            <a:ext cx="1560347" cy="400110"/>
          </a:xfrm>
          <a:prstGeom prst="rect">
            <a:avLst/>
          </a:prstGeom>
        </p:spPr>
        <p:txBody>
          <a:bodyPr wrap="square">
            <a:spAutoFit/>
          </a:bodyPr>
          <a:lstStyle/>
          <a:p>
            <a:pPr algn="ctr">
              <a:spcBef>
                <a:spcPts val="600"/>
              </a:spcBef>
            </a:pPr>
            <a:r>
              <a:rPr lang="en-US" altLang="zh-CN" sz="2000">
                <a:solidFill>
                  <a:schemeClr val="bg1"/>
                </a:solidFill>
              </a:rPr>
              <a:t>KEY WORD</a:t>
            </a:r>
          </a:p>
        </p:txBody>
      </p:sp>
      <p:sp>
        <p:nvSpPr>
          <p:cNvPr id="78" name="矩形 77"/>
          <p:cNvSpPr/>
          <p:nvPr/>
        </p:nvSpPr>
        <p:spPr>
          <a:xfrm>
            <a:off x="7756620" y="3186598"/>
            <a:ext cx="1560347" cy="400110"/>
          </a:xfrm>
          <a:prstGeom prst="rect">
            <a:avLst/>
          </a:prstGeom>
          <a:noFill/>
        </p:spPr>
        <p:txBody>
          <a:bodyPr wrap="square">
            <a:spAutoFit/>
          </a:bodyPr>
          <a:lstStyle/>
          <a:p>
            <a:pPr algn="ctr">
              <a:spcBef>
                <a:spcPts val="600"/>
              </a:spcBef>
            </a:pPr>
            <a:r>
              <a:rPr lang="en-US" altLang="zh-CN" sz="2000">
                <a:solidFill>
                  <a:schemeClr val="tx1">
                    <a:lumMod val="85000"/>
                    <a:lumOff val="15000"/>
                  </a:schemeClr>
                </a:solidFill>
              </a:rPr>
              <a:t>KEY WORD</a:t>
            </a:r>
          </a:p>
        </p:txBody>
      </p:sp>
      <p:sp>
        <p:nvSpPr>
          <p:cNvPr id="79" name="矩形 78"/>
          <p:cNvSpPr/>
          <p:nvPr/>
        </p:nvSpPr>
        <p:spPr>
          <a:xfrm>
            <a:off x="7442518" y="3614603"/>
            <a:ext cx="2188551" cy="752514"/>
          </a:xfrm>
          <a:prstGeom prst="rect">
            <a:avLst/>
          </a:prstGeom>
        </p:spPr>
        <p:txBody>
          <a:bodyPr wrap="square">
            <a:spAutoFit/>
          </a:bodyPr>
          <a:lstStyle/>
          <a:p>
            <a:pPr algn="ctr">
              <a:lnSpc>
                <a:spcPct val="130000"/>
              </a:lnSpc>
              <a:spcBef>
                <a:spcPts val="600"/>
              </a:spcBef>
            </a:pPr>
            <a:r>
              <a:rPr lang="en-US" altLang="zh-CN" sz="1100">
                <a:solidFill>
                  <a:schemeClr val="tx1">
                    <a:lumMod val="85000"/>
                    <a:lumOff val="15000"/>
                  </a:schemeClr>
                </a:solidFill>
              </a:rPr>
              <a:t>consectetur adipisicing elit, sed eiusmod tempor incididunt ut enim ad minim veniam.</a:t>
            </a:r>
          </a:p>
        </p:txBody>
      </p:sp>
      <p:sp>
        <p:nvSpPr>
          <p:cNvPr id="80" name="矩形 79"/>
          <p:cNvSpPr/>
          <p:nvPr/>
        </p:nvSpPr>
        <p:spPr>
          <a:xfrm>
            <a:off x="2560930" y="3603061"/>
            <a:ext cx="2188551" cy="752514"/>
          </a:xfrm>
          <a:prstGeom prst="rect">
            <a:avLst/>
          </a:prstGeom>
        </p:spPr>
        <p:txBody>
          <a:bodyPr wrap="square">
            <a:spAutoFit/>
          </a:bodyPr>
          <a:lstStyle/>
          <a:p>
            <a:pPr algn="ctr">
              <a:lnSpc>
                <a:spcPct val="130000"/>
              </a:lnSpc>
              <a:spcBef>
                <a:spcPts val="600"/>
              </a:spcBef>
            </a:pPr>
            <a:r>
              <a:rPr lang="en-US" altLang="zh-CN" sz="1100">
                <a:solidFill>
                  <a:schemeClr val="bg1"/>
                </a:solidFill>
              </a:rPr>
              <a:t>consectetur adipisicing elit, sed eiusmod tempor incididunt ut enim ad minim veniam.</a:t>
            </a:r>
          </a:p>
        </p:txBody>
      </p:sp>
    </p:spTree>
    <p:extLst>
      <p:ext uri="{BB962C8B-B14F-4D97-AF65-F5344CB8AC3E}">
        <p14:creationId xmlns:p14="http://schemas.microsoft.com/office/powerpoint/2010/main" val="21128795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3"/>
          <p:cNvSpPr txBox="1"/>
          <p:nvPr/>
        </p:nvSpPr>
        <p:spPr>
          <a:xfrm>
            <a:off x="4399288" y="414537"/>
            <a:ext cx="3393429" cy="584775"/>
          </a:xfrm>
          <a:prstGeom prst="rect">
            <a:avLst/>
          </a:prstGeom>
          <a:noFill/>
        </p:spPr>
        <p:txBody>
          <a:bodyPr wrap="none" rtlCol="0">
            <a:spAutoFit/>
          </a:bodyPr>
          <a:lstStyle/>
          <a:p>
            <a:pPr algn="ctr"/>
            <a:r>
              <a:rPr lang="en-US" sz="3200" b="1">
                <a:solidFill>
                  <a:srgbClr val="2E72F1"/>
                </a:solidFill>
                <a:ea typeface="Open Sans Light" panose="020B0306030504020204" pitchFamily="34" charset="0"/>
                <a:cs typeface="Open Sans Light" panose="020B0306030504020204" pitchFamily="34" charset="0"/>
              </a:rPr>
              <a:t>S</a:t>
            </a:r>
            <a:r>
              <a:rPr lang="en-US" altLang="zh-CN" sz="3200" b="1">
                <a:solidFill>
                  <a:srgbClr val="2E72F1"/>
                </a:solidFill>
                <a:ea typeface="Open Sans Light" panose="020B0306030504020204" pitchFamily="34" charset="0"/>
                <a:cs typeface="Open Sans Light" panose="020B0306030504020204" pitchFamily="34" charset="0"/>
              </a:rPr>
              <a:t>mile</a:t>
            </a:r>
            <a:r>
              <a:rPr lang="en-US" altLang="zh-CN" sz="3200">
                <a:solidFill>
                  <a:schemeClr val="tx1">
                    <a:lumMod val="85000"/>
                    <a:lumOff val="15000"/>
                  </a:schemeClr>
                </a:solidFill>
                <a:ea typeface="Open Sans Light" panose="020B0306030504020204" pitchFamily="34" charset="0"/>
                <a:cs typeface="Open Sans Light" panose="020B0306030504020204" pitchFamily="34" charset="0"/>
              </a:rPr>
              <a:t> PowerPoint</a:t>
            </a:r>
            <a:endParaRPr lang="id-ID" sz="3200" dirty="0">
              <a:solidFill>
                <a:schemeClr val="tx1">
                  <a:lumMod val="85000"/>
                  <a:lumOff val="15000"/>
                </a:schemeClr>
              </a:solidFill>
              <a:ea typeface="Open Sans Light" panose="020B0306030504020204" pitchFamily="34" charset="0"/>
              <a:cs typeface="Open Sans Light" panose="020B0306030504020204" pitchFamily="34" charset="0"/>
            </a:endParaRPr>
          </a:p>
        </p:txBody>
      </p:sp>
      <p:sp>
        <p:nvSpPr>
          <p:cNvPr id="2" name="灯片编号占位符 1"/>
          <p:cNvSpPr>
            <a:spLocks noGrp="1"/>
          </p:cNvSpPr>
          <p:nvPr>
            <p:ph type="sldNum" sz="quarter" idx="4"/>
          </p:nvPr>
        </p:nvSpPr>
        <p:spPr/>
        <p:txBody>
          <a:bodyPr/>
          <a:lstStyle/>
          <a:p>
            <a:fld id="{1F5CC37B-1831-43FE-9A12-B1B87707C083}" type="slidenum">
              <a:rPr lang="zh-CN" altLang="en-US" smtClean="0"/>
              <a:pPr/>
              <a:t>29</a:t>
            </a:fld>
            <a:endParaRPr lang="zh-CN" altLang="en-US"/>
          </a:p>
        </p:txBody>
      </p:sp>
      <p:graphicFrame>
        <p:nvGraphicFramePr>
          <p:cNvPr id="4" name="表格 3"/>
          <p:cNvGraphicFramePr>
            <a:graphicFrameLocks noGrp="1"/>
          </p:cNvGraphicFramePr>
          <p:nvPr>
            <p:extLst>
              <p:ext uri="{D42A27DB-BD31-4B8C-83A1-F6EECF244321}">
                <p14:modId xmlns:p14="http://schemas.microsoft.com/office/powerpoint/2010/main" val="2151145316"/>
              </p:ext>
            </p:extLst>
          </p:nvPr>
        </p:nvGraphicFramePr>
        <p:xfrm>
          <a:off x="759504" y="1525664"/>
          <a:ext cx="10672993" cy="3278566"/>
        </p:xfrm>
        <a:graphic>
          <a:graphicData uri="http://schemas.openxmlformats.org/drawingml/2006/table">
            <a:tbl>
              <a:tblPr firstRow="1" bandRow="1">
                <a:effectLst>
                  <a:outerShdw blurRad="190500" dist="38100" dir="2700000" algn="tl" rotWithShape="0">
                    <a:prstClr val="black">
                      <a:alpha val="27000"/>
                    </a:prstClr>
                  </a:outerShdw>
                </a:effectLst>
                <a:tableStyleId>{5C22544A-7EE6-4342-B048-85BDC9FD1C3A}</a:tableStyleId>
              </a:tblPr>
              <a:tblGrid>
                <a:gridCol w="1124797">
                  <a:extLst>
                    <a:ext uri="{9D8B030D-6E8A-4147-A177-3AD203B41FA5}">
                      <a16:colId xmlns:a16="http://schemas.microsoft.com/office/drawing/2014/main" val="20000"/>
                    </a:ext>
                  </a:extLst>
                </a:gridCol>
                <a:gridCol w="795683">
                  <a:extLst>
                    <a:ext uri="{9D8B030D-6E8A-4147-A177-3AD203B41FA5}">
                      <a16:colId xmlns:a16="http://schemas.microsoft.com/office/drawing/2014/main" val="20001"/>
                    </a:ext>
                  </a:extLst>
                </a:gridCol>
                <a:gridCol w="795683">
                  <a:extLst>
                    <a:ext uri="{9D8B030D-6E8A-4147-A177-3AD203B41FA5}">
                      <a16:colId xmlns:a16="http://schemas.microsoft.com/office/drawing/2014/main" val="20002"/>
                    </a:ext>
                  </a:extLst>
                </a:gridCol>
                <a:gridCol w="795683">
                  <a:extLst>
                    <a:ext uri="{9D8B030D-6E8A-4147-A177-3AD203B41FA5}">
                      <a16:colId xmlns:a16="http://schemas.microsoft.com/office/drawing/2014/main" val="20003"/>
                    </a:ext>
                  </a:extLst>
                </a:gridCol>
                <a:gridCol w="795683">
                  <a:extLst>
                    <a:ext uri="{9D8B030D-6E8A-4147-A177-3AD203B41FA5}">
                      <a16:colId xmlns:a16="http://schemas.microsoft.com/office/drawing/2014/main" val="20004"/>
                    </a:ext>
                  </a:extLst>
                </a:gridCol>
                <a:gridCol w="795683">
                  <a:extLst>
                    <a:ext uri="{9D8B030D-6E8A-4147-A177-3AD203B41FA5}">
                      <a16:colId xmlns:a16="http://schemas.microsoft.com/office/drawing/2014/main" val="20005"/>
                    </a:ext>
                  </a:extLst>
                </a:gridCol>
                <a:gridCol w="795683">
                  <a:extLst>
                    <a:ext uri="{9D8B030D-6E8A-4147-A177-3AD203B41FA5}">
                      <a16:colId xmlns:a16="http://schemas.microsoft.com/office/drawing/2014/main" val="20006"/>
                    </a:ext>
                  </a:extLst>
                </a:gridCol>
                <a:gridCol w="795683">
                  <a:extLst>
                    <a:ext uri="{9D8B030D-6E8A-4147-A177-3AD203B41FA5}">
                      <a16:colId xmlns:a16="http://schemas.microsoft.com/office/drawing/2014/main" val="20007"/>
                    </a:ext>
                  </a:extLst>
                </a:gridCol>
                <a:gridCol w="795683">
                  <a:extLst>
                    <a:ext uri="{9D8B030D-6E8A-4147-A177-3AD203B41FA5}">
                      <a16:colId xmlns:a16="http://schemas.microsoft.com/office/drawing/2014/main" val="20008"/>
                    </a:ext>
                  </a:extLst>
                </a:gridCol>
                <a:gridCol w="795683">
                  <a:extLst>
                    <a:ext uri="{9D8B030D-6E8A-4147-A177-3AD203B41FA5}">
                      <a16:colId xmlns:a16="http://schemas.microsoft.com/office/drawing/2014/main" val="20009"/>
                    </a:ext>
                  </a:extLst>
                </a:gridCol>
                <a:gridCol w="795683">
                  <a:extLst>
                    <a:ext uri="{9D8B030D-6E8A-4147-A177-3AD203B41FA5}">
                      <a16:colId xmlns:a16="http://schemas.microsoft.com/office/drawing/2014/main" val="20010"/>
                    </a:ext>
                  </a:extLst>
                </a:gridCol>
                <a:gridCol w="795683">
                  <a:extLst>
                    <a:ext uri="{9D8B030D-6E8A-4147-A177-3AD203B41FA5}">
                      <a16:colId xmlns:a16="http://schemas.microsoft.com/office/drawing/2014/main" val="20011"/>
                    </a:ext>
                  </a:extLst>
                </a:gridCol>
                <a:gridCol w="795683">
                  <a:extLst>
                    <a:ext uri="{9D8B030D-6E8A-4147-A177-3AD203B41FA5}">
                      <a16:colId xmlns:a16="http://schemas.microsoft.com/office/drawing/2014/main" val="20012"/>
                    </a:ext>
                  </a:extLst>
                </a:gridCol>
              </a:tblGrid>
              <a:tr h="698710">
                <a:tc>
                  <a:txBody>
                    <a:bodyPr/>
                    <a:lstStyle/>
                    <a:p>
                      <a:pPr algn="ctr"/>
                      <a:endParaRPr lang="zh-CN" altLang="en-US" sz="1800" b="0" dirty="0">
                        <a:solidFill>
                          <a:schemeClr val="bg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2E72F1"/>
                    </a:solidFill>
                  </a:tcPr>
                </a:tc>
                <a:tc>
                  <a:txBody>
                    <a:bodyPr/>
                    <a:lstStyle/>
                    <a:p>
                      <a:pPr algn="ctr" fontAlgn="ctr"/>
                      <a:r>
                        <a:rPr lang="en-US" sz="1800" b="0" u="none" strike="noStrike">
                          <a:solidFill>
                            <a:schemeClr val="bg1"/>
                          </a:solidFill>
                          <a:effectLst/>
                          <a:latin typeface="+mj-lt"/>
                        </a:rPr>
                        <a:t>Jan</a:t>
                      </a:r>
                      <a:endParaRPr lang="en-US" sz="1800" b="0" i="0" u="none" strike="noStrike" dirty="0">
                        <a:solidFill>
                          <a:schemeClr val="bg1"/>
                        </a:solidFill>
                        <a:effectLst/>
                        <a:latin typeface="+mj-lt"/>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2E72F1"/>
                    </a:solidFill>
                  </a:tcPr>
                </a:tc>
                <a:tc>
                  <a:txBody>
                    <a:bodyPr/>
                    <a:lstStyle/>
                    <a:p>
                      <a:pPr algn="ctr" fontAlgn="ctr"/>
                      <a:r>
                        <a:rPr lang="en-US" sz="1800" b="0" u="none" strike="noStrike">
                          <a:solidFill>
                            <a:schemeClr val="bg1"/>
                          </a:solidFill>
                          <a:effectLst/>
                          <a:latin typeface="+mj-lt"/>
                        </a:rPr>
                        <a:t>Feb</a:t>
                      </a:r>
                      <a:endParaRPr lang="en-US" sz="1800" b="0" i="0" u="none" strike="noStrike" dirty="0">
                        <a:solidFill>
                          <a:schemeClr val="bg1"/>
                        </a:solidFill>
                        <a:effectLst/>
                        <a:latin typeface="+mj-lt"/>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2E72F1"/>
                    </a:solidFill>
                  </a:tcPr>
                </a:tc>
                <a:tc>
                  <a:txBody>
                    <a:bodyPr/>
                    <a:lstStyle/>
                    <a:p>
                      <a:pPr algn="ctr" fontAlgn="ctr"/>
                      <a:r>
                        <a:rPr lang="en-US" sz="1800" b="0" u="none" strike="noStrike">
                          <a:solidFill>
                            <a:schemeClr val="bg1"/>
                          </a:solidFill>
                          <a:effectLst/>
                          <a:latin typeface="+mj-lt"/>
                        </a:rPr>
                        <a:t>Mar</a:t>
                      </a:r>
                      <a:endParaRPr lang="en-US" sz="1800" b="0" i="0" u="none" strike="noStrike" dirty="0">
                        <a:solidFill>
                          <a:schemeClr val="bg1"/>
                        </a:solidFill>
                        <a:effectLst/>
                        <a:latin typeface="+mj-lt"/>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2E72F1"/>
                    </a:solidFill>
                  </a:tcPr>
                </a:tc>
                <a:tc>
                  <a:txBody>
                    <a:bodyPr/>
                    <a:lstStyle/>
                    <a:p>
                      <a:pPr algn="ctr" fontAlgn="ctr"/>
                      <a:r>
                        <a:rPr lang="en-US" sz="1800" b="0" u="none" strike="noStrike">
                          <a:solidFill>
                            <a:schemeClr val="bg1"/>
                          </a:solidFill>
                          <a:effectLst/>
                          <a:latin typeface="+mj-lt"/>
                        </a:rPr>
                        <a:t>Apr</a:t>
                      </a:r>
                      <a:endParaRPr lang="en-US" sz="1800" b="0" i="0" u="none" strike="noStrike" dirty="0">
                        <a:solidFill>
                          <a:schemeClr val="bg1"/>
                        </a:solidFill>
                        <a:effectLst/>
                        <a:latin typeface="+mj-lt"/>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2E72F1"/>
                    </a:solidFill>
                  </a:tcPr>
                </a:tc>
                <a:tc>
                  <a:txBody>
                    <a:bodyPr/>
                    <a:lstStyle/>
                    <a:p>
                      <a:pPr algn="ctr" fontAlgn="ctr"/>
                      <a:r>
                        <a:rPr lang="en-US" sz="1800" b="0" u="none" strike="noStrike">
                          <a:solidFill>
                            <a:schemeClr val="bg1"/>
                          </a:solidFill>
                          <a:effectLst/>
                          <a:latin typeface="+mj-lt"/>
                        </a:rPr>
                        <a:t>May</a:t>
                      </a:r>
                      <a:endParaRPr lang="en-US" sz="1800" b="0" i="0" u="none" strike="noStrike" dirty="0">
                        <a:solidFill>
                          <a:schemeClr val="bg1"/>
                        </a:solidFill>
                        <a:effectLst/>
                        <a:latin typeface="+mj-lt"/>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2E72F1"/>
                    </a:solidFill>
                  </a:tcPr>
                </a:tc>
                <a:tc>
                  <a:txBody>
                    <a:bodyPr/>
                    <a:lstStyle/>
                    <a:p>
                      <a:pPr algn="ctr" fontAlgn="ctr"/>
                      <a:r>
                        <a:rPr lang="en-US" sz="1800" b="0" u="none" strike="noStrike">
                          <a:solidFill>
                            <a:schemeClr val="bg1"/>
                          </a:solidFill>
                          <a:effectLst/>
                          <a:latin typeface="+mj-lt"/>
                        </a:rPr>
                        <a:t>June</a:t>
                      </a:r>
                      <a:endParaRPr lang="en-US" sz="1800" b="0" i="0" u="none" strike="noStrike" dirty="0">
                        <a:solidFill>
                          <a:schemeClr val="bg1"/>
                        </a:solidFill>
                        <a:effectLst/>
                        <a:latin typeface="+mj-lt"/>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2E72F1"/>
                    </a:solidFill>
                  </a:tcPr>
                </a:tc>
                <a:tc>
                  <a:txBody>
                    <a:bodyPr/>
                    <a:lstStyle/>
                    <a:p>
                      <a:pPr algn="ctr" fontAlgn="ctr"/>
                      <a:r>
                        <a:rPr lang="en-US" sz="1800" b="0" u="none" strike="noStrike">
                          <a:solidFill>
                            <a:schemeClr val="bg1"/>
                          </a:solidFill>
                          <a:effectLst/>
                          <a:latin typeface="+mj-lt"/>
                        </a:rPr>
                        <a:t>July</a:t>
                      </a:r>
                      <a:endParaRPr lang="en-US" sz="1800" b="0" i="0" u="none" strike="noStrike" dirty="0">
                        <a:solidFill>
                          <a:schemeClr val="bg1"/>
                        </a:solidFill>
                        <a:effectLst/>
                        <a:latin typeface="+mj-lt"/>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2E72F1"/>
                    </a:solidFill>
                  </a:tcPr>
                </a:tc>
                <a:tc>
                  <a:txBody>
                    <a:bodyPr/>
                    <a:lstStyle/>
                    <a:p>
                      <a:pPr algn="ctr" fontAlgn="ctr"/>
                      <a:r>
                        <a:rPr lang="en-US" sz="1800" b="0" u="none" strike="noStrike">
                          <a:solidFill>
                            <a:schemeClr val="bg1"/>
                          </a:solidFill>
                          <a:effectLst/>
                          <a:latin typeface="+mj-lt"/>
                        </a:rPr>
                        <a:t>Aug</a:t>
                      </a:r>
                      <a:endParaRPr lang="en-US" sz="1800" b="0" i="0" u="none" strike="noStrike" dirty="0">
                        <a:solidFill>
                          <a:schemeClr val="bg1"/>
                        </a:solidFill>
                        <a:effectLst/>
                        <a:latin typeface="+mj-lt"/>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2E72F1"/>
                    </a:solidFill>
                  </a:tcPr>
                </a:tc>
                <a:tc>
                  <a:txBody>
                    <a:bodyPr/>
                    <a:lstStyle/>
                    <a:p>
                      <a:pPr algn="ctr" fontAlgn="ctr"/>
                      <a:r>
                        <a:rPr lang="en-US" sz="1800" b="0" u="none" strike="noStrike">
                          <a:solidFill>
                            <a:schemeClr val="bg1"/>
                          </a:solidFill>
                          <a:effectLst/>
                          <a:latin typeface="+mj-lt"/>
                        </a:rPr>
                        <a:t>Sept</a:t>
                      </a:r>
                      <a:endParaRPr lang="en-US" sz="1800" b="0" i="0" u="none" strike="noStrike" dirty="0">
                        <a:solidFill>
                          <a:schemeClr val="bg1"/>
                        </a:solidFill>
                        <a:effectLst/>
                        <a:latin typeface="+mj-lt"/>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2E72F1"/>
                    </a:solidFill>
                  </a:tcPr>
                </a:tc>
                <a:tc>
                  <a:txBody>
                    <a:bodyPr/>
                    <a:lstStyle/>
                    <a:p>
                      <a:pPr algn="ctr" fontAlgn="ctr"/>
                      <a:r>
                        <a:rPr lang="en-US" sz="1800" b="0" u="none" strike="noStrike">
                          <a:solidFill>
                            <a:schemeClr val="bg1"/>
                          </a:solidFill>
                          <a:effectLst/>
                          <a:latin typeface="+mj-lt"/>
                        </a:rPr>
                        <a:t>Oct</a:t>
                      </a:r>
                      <a:endParaRPr lang="en-US" sz="1800" b="0" i="0" u="none" strike="noStrike" dirty="0">
                        <a:solidFill>
                          <a:schemeClr val="bg1"/>
                        </a:solidFill>
                        <a:effectLst/>
                        <a:latin typeface="+mj-lt"/>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2E72F1"/>
                    </a:solidFill>
                  </a:tcPr>
                </a:tc>
                <a:tc>
                  <a:txBody>
                    <a:bodyPr/>
                    <a:lstStyle/>
                    <a:p>
                      <a:pPr algn="ctr" fontAlgn="ctr"/>
                      <a:r>
                        <a:rPr lang="en-US" sz="1800" b="0" u="none" strike="noStrike">
                          <a:solidFill>
                            <a:schemeClr val="bg1"/>
                          </a:solidFill>
                          <a:effectLst/>
                          <a:latin typeface="+mj-lt"/>
                        </a:rPr>
                        <a:t>Nov</a:t>
                      </a:r>
                      <a:endParaRPr lang="en-US" sz="1800" b="0" i="0" u="none" strike="noStrike" dirty="0">
                        <a:solidFill>
                          <a:schemeClr val="bg1"/>
                        </a:solidFill>
                        <a:effectLst/>
                        <a:latin typeface="+mj-lt"/>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2E72F1"/>
                    </a:solidFill>
                  </a:tcPr>
                </a:tc>
                <a:tc>
                  <a:txBody>
                    <a:bodyPr/>
                    <a:lstStyle/>
                    <a:p>
                      <a:pPr algn="ctr" fontAlgn="ctr"/>
                      <a:r>
                        <a:rPr lang="en-US" sz="1800" b="0" u="none" strike="noStrike">
                          <a:solidFill>
                            <a:schemeClr val="bg1"/>
                          </a:solidFill>
                          <a:effectLst/>
                          <a:latin typeface="+mj-lt"/>
                        </a:rPr>
                        <a:t>Dec</a:t>
                      </a:r>
                      <a:endParaRPr lang="en-US" sz="1800" b="0" i="0" u="none" strike="noStrike" dirty="0">
                        <a:solidFill>
                          <a:schemeClr val="bg1"/>
                        </a:solidFill>
                        <a:effectLst/>
                        <a:latin typeface="+mj-lt"/>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2E72F1"/>
                    </a:solidFill>
                  </a:tcPr>
                </a:tc>
                <a:extLst>
                  <a:ext uri="{0D108BD9-81ED-4DB2-BD59-A6C34878D82A}">
                    <a16:rowId xmlns:a16="http://schemas.microsoft.com/office/drawing/2014/main" val="10000"/>
                  </a:ext>
                </a:extLst>
              </a:tr>
              <a:tr h="644964">
                <a:tc>
                  <a:txBody>
                    <a:bodyPr/>
                    <a:lstStyle/>
                    <a:p>
                      <a:pPr algn="ctr"/>
                      <a:r>
                        <a:rPr lang="en-US" altLang="zh-CN" sz="1600" b="0">
                          <a:solidFill>
                            <a:srgbClr val="2E72F1"/>
                          </a:solidFill>
                        </a:rPr>
                        <a:t>PLAN</a:t>
                      </a:r>
                      <a:r>
                        <a:rPr lang="en-US" altLang="zh-CN" sz="1600" b="1" baseline="0">
                          <a:solidFill>
                            <a:srgbClr val="2E72F1"/>
                          </a:solidFill>
                        </a:rPr>
                        <a:t> A</a:t>
                      </a:r>
                      <a:endParaRPr lang="zh-CN" altLang="en-US" sz="1600" b="1" dirty="0">
                        <a:solidFill>
                          <a:srgbClr val="2E72F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2000">
                          <a:solidFill>
                            <a:schemeClr val="tx1">
                              <a:lumMod val="85000"/>
                              <a:lumOff val="15000"/>
                            </a:schemeClr>
                          </a:solidFill>
                        </a:rPr>
                        <a:t>★</a:t>
                      </a:r>
                      <a:endParaRPr lang="zh-CN" altLang="en-US" sz="20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a:solidFill>
                            <a:schemeClr val="tx1">
                              <a:lumMod val="85000"/>
                              <a:lumOff val="15000"/>
                            </a:schemeClr>
                          </a:solidFill>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a:solidFill>
                            <a:schemeClr val="tx1">
                              <a:lumMod val="85000"/>
                              <a:lumOff val="15000"/>
                            </a:schemeClr>
                          </a:solidFill>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a:solidFill>
                            <a:schemeClr val="tx1">
                              <a:lumMod val="85000"/>
                              <a:lumOff val="15000"/>
                            </a:schemeClr>
                          </a:solidFill>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a:solidFill>
                            <a:schemeClr val="tx1">
                              <a:lumMod val="85000"/>
                              <a:lumOff val="15000"/>
                            </a:schemeClr>
                          </a:solidFill>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a:solidFill>
                            <a:schemeClr val="tx1">
                              <a:lumMod val="85000"/>
                              <a:lumOff val="15000"/>
                            </a:schemeClr>
                          </a:solidFill>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a:solidFill>
                            <a:schemeClr val="tx1">
                              <a:lumMod val="85000"/>
                              <a:lumOff val="15000"/>
                            </a:schemeClr>
                          </a:solidFill>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20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20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20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200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200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644964">
                <a:tc>
                  <a:txBody>
                    <a:bodyPr/>
                    <a:lstStyle/>
                    <a:p>
                      <a:pPr algn="ctr"/>
                      <a:r>
                        <a:rPr lang="en-US" altLang="zh-CN" sz="1600" b="0">
                          <a:solidFill>
                            <a:srgbClr val="2E72F1"/>
                          </a:solidFill>
                        </a:rPr>
                        <a:t>PLAN</a:t>
                      </a:r>
                      <a:r>
                        <a:rPr lang="en-US" altLang="zh-CN" sz="1600" b="1" baseline="0">
                          <a:solidFill>
                            <a:srgbClr val="2E72F1"/>
                          </a:solidFill>
                        </a:rPr>
                        <a:t> B</a:t>
                      </a:r>
                      <a:endParaRPr lang="zh-CN" altLang="en-US" sz="1600" b="1" dirty="0">
                        <a:solidFill>
                          <a:srgbClr val="2E72F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20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20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20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a:solidFill>
                            <a:schemeClr val="tx1">
                              <a:lumMod val="85000"/>
                              <a:lumOff val="15000"/>
                            </a:schemeClr>
                          </a:solidFill>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a:solidFill>
                            <a:schemeClr val="tx1">
                              <a:lumMod val="85000"/>
                              <a:lumOff val="15000"/>
                            </a:schemeClr>
                          </a:solidFill>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a:solidFill>
                            <a:schemeClr val="tx1">
                              <a:lumMod val="85000"/>
                              <a:lumOff val="15000"/>
                            </a:schemeClr>
                          </a:solidFill>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a:solidFill>
                            <a:schemeClr val="tx1">
                              <a:lumMod val="85000"/>
                              <a:lumOff val="15000"/>
                            </a:schemeClr>
                          </a:solidFill>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a:solidFill>
                            <a:schemeClr val="tx1">
                              <a:lumMod val="85000"/>
                              <a:lumOff val="15000"/>
                            </a:schemeClr>
                          </a:solidFill>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a:solidFill>
                            <a:schemeClr val="tx1">
                              <a:lumMod val="85000"/>
                              <a:lumOff val="15000"/>
                            </a:schemeClr>
                          </a:solidFill>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200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200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200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644964">
                <a:tc>
                  <a:txBody>
                    <a:bodyPr/>
                    <a:lstStyle/>
                    <a:p>
                      <a:pPr algn="ctr"/>
                      <a:r>
                        <a:rPr lang="en-US" altLang="zh-CN" sz="1600" b="0">
                          <a:solidFill>
                            <a:srgbClr val="2E72F1"/>
                          </a:solidFill>
                        </a:rPr>
                        <a:t>PLAN</a:t>
                      </a:r>
                      <a:r>
                        <a:rPr lang="en-US" altLang="zh-CN" sz="1600" b="1" baseline="0">
                          <a:solidFill>
                            <a:srgbClr val="2E72F1"/>
                          </a:solidFill>
                        </a:rPr>
                        <a:t> C</a:t>
                      </a:r>
                      <a:endParaRPr lang="zh-CN" altLang="en-US" sz="1600" b="1" dirty="0">
                        <a:solidFill>
                          <a:srgbClr val="2E72F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20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a:solidFill>
                            <a:schemeClr val="tx1">
                              <a:lumMod val="85000"/>
                              <a:lumOff val="15000"/>
                            </a:schemeClr>
                          </a:solidFill>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a:solidFill>
                            <a:schemeClr val="tx1">
                              <a:lumMod val="85000"/>
                              <a:lumOff val="15000"/>
                            </a:schemeClr>
                          </a:solidFill>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a:solidFill>
                            <a:schemeClr val="tx1">
                              <a:lumMod val="85000"/>
                              <a:lumOff val="15000"/>
                            </a:schemeClr>
                          </a:solidFill>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20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20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20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20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20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20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20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20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644964">
                <a:tc>
                  <a:txBody>
                    <a:bodyPr/>
                    <a:lstStyle/>
                    <a:p>
                      <a:pPr algn="ctr"/>
                      <a:r>
                        <a:rPr lang="en-US" altLang="zh-CN" sz="1600" b="0">
                          <a:solidFill>
                            <a:srgbClr val="2E72F1"/>
                          </a:solidFill>
                        </a:rPr>
                        <a:t>PLAN</a:t>
                      </a:r>
                      <a:r>
                        <a:rPr lang="en-US" altLang="zh-CN" sz="1600" b="1" baseline="0">
                          <a:solidFill>
                            <a:srgbClr val="2E72F1"/>
                          </a:solidFill>
                        </a:rPr>
                        <a:t> D</a:t>
                      </a:r>
                      <a:endParaRPr lang="zh-CN" altLang="en-US" sz="1600" b="1" dirty="0">
                        <a:solidFill>
                          <a:srgbClr val="2E72F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20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20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20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20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a:solidFill>
                            <a:schemeClr val="tx1">
                              <a:lumMod val="85000"/>
                              <a:lumOff val="15000"/>
                            </a:schemeClr>
                          </a:solidFill>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a:solidFill>
                            <a:schemeClr val="tx1">
                              <a:lumMod val="85000"/>
                              <a:lumOff val="15000"/>
                            </a:schemeClr>
                          </a:solidFill>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a:solidFill>
                            <a:schemeClr val="tx1">
                              <a:lumMod val="85000"/>
                              <a:lumOff val="15000"/>
                            </a:schemeClr>
                          </a:solidFill>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a:solidFill>
                            <a:schemeClr val="tx1">
                              <a:lumMod val="85000"/>
                              <a:lumOff val="15000"/>
                            </a:schemeClr>
                          </a:solidFill>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20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20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20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sz="2000" dirty="0">
                        <a:solidFill>
                          <a:schemeClr val="tx1">
                            <a:lumMod val="85000"/>
                            <a:lumOff val="1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5" name="矩形 4"/>
          <p:cNvSpPr/>
          <p:nvPr/>
        </p:nvSpPr>
        <p:spPr>
          <a:xfrm>
            <a:off x="1209880" y="5059899"/>
            <a:ext cx="9772240" cy="752514"/>
          </a:xfrm>
          <a:prstGeom prst="rect">
            <a:avLst/>
          </a:prstGeom>
        </p:spPr>
        <p:txBody>
          <a:bodyPr wrap="square">
            <a:spAutoFit/>
          </a:bodyPr>
          <a:lstStyle/>
          <a:p>
            <a:pPr algn="ctr">
              <a:lnSpc>
                <a:spcPct val="130000"/>
              </a:lnSpc>
              <a:spcBef>
                <a:spcPts val="600"/>
              </a:spcBef>
            </a:pPr>
            <a:r>
              <a:rPr lang="en-US" altLang="zh-CN" sz="1100">
                <a:solidFill>
                  <a:schemeClr val="tx1">
                    <a:lumMod val="85000"/>
                    <a:lumOff val="15000"/>
                  </a:schemeClr>
                </a:solidFill>
              </a:rPr>
              <a:t>Lorem ipsum dolor sit amet, consectetur adipisicing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zh-CN" altLang="en-US" sz="1100">
              <a:solidFill>
                <a:schemeClr val="tx1">
                  <a:lumMod val="85000"/>
                  <a:lumOff val="15000"/>
                </a:schemeClr>
              </a:solidFill>
            </a:endParaRPr>
          </a:p>
        </p:txBody>
      </p:sp>
    </p:spTree>
    <p:extLst>
      <p:ext uri="{BB962C8B-B14F-4D97-AF65-F5344CB8AC3E}">
        <p14:creationId xmlns:p14="http://schemas.microsoft.com/office/powerpoint/2010/main" val="402628708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占位符 17"/>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l="32290" r="32290"/>
          <a:stretch>
            <a:fillRect/>
          </a:stretch>
        </p:blipFill>
        <p:spPr/>
      </p:pic>
      <p:sp>
        <p:nvSpPr>
          <p:cNvPr id="15" name="矩形 14"/>
          <p:cNvSpPr/>
          <p:nvPr/>
        </p:nvSpPr>
        <p:spPr>
          <a:xfrm>
            <a:off x="0" y="2778389"/>
            <a:ext cx="3657601" cy="4079610"/>
          </a:xfrm>
          <a:prstGeom prst="rect">
            <a:avLst/>
          </a:prstGeom>
          <a:gradFill>
            <a:gsLst>
              <a:gs pos="66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矩形 19"/>
          <p:cNvSpPr/>
          <p:nvPr/>
        </p:nvSpPr>
        <p:spPr>
          <a:xfrm>
            <a:off x="421935" y="3021077"/>
            <a:ext cx="2721315" cy="2733056"/>
          </a:xfrm>
          <a:prstGeom prst="rect">
            <a:avLst/>
          </a:prstGeom>
        </p:spPr>
        <p:txBody>
          <a:bodyPr wrap="square">
            <a:spAutoFit/>
          </a:bodyPr>
          <a:lstStyle/>
          <a:p>
            <a:pPr>
              <a:lnSpc>
                <a:spcPct val="130000"/>
              </a:lnSpc>
              <a:spcBef>
                <a:spcPts val="600"/>
              </a:spcBef>
            </a:pPr>
            <a:r>
              <a:rPr lang="en-US" altLang="zh-CN" sz="1100">
                <a:solidFill>
                  <a:schemeClr val="bg1"/>
                </a:solidFill>
              </a:rPr>
              <a:t>Lorem ipsum dolor sit amet, consectetur adipisicing elit, sed do eiusmod tempor incididunt ut labore et dolore magna aliqua. Ut enim ad minim veniam.quis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
        <p:nvSpPr>
          <p:cNvPr id="21" name="矩形 20"/>
          <p:cNvSpPr/>
          <p:nvPr/>
        </p:nvSpPr>
        <p:spPr>
          <a:xfrm>
            <a:off x="421934" y="1047965"/>
            <a:ext cx="2721317" cy="1646605"/>
          </a:xfrm>
          <a:prstGeom prst="rect">
            <a:avLst/>
          </a:prstGeom>
        </p:spPr>
        <p:txBody>
          <a:bodyPr wrap="square">
            <a:spAutoFit/>
          </a:bodyPr>
          <a:lstStyle/>
          <a:p>
            <a:pPr>
              <a:spcBef>
                <a:spcPts val="600"/>
              </a:spcBef>
            </a:pPr>
            <a:r>
              <a:rPr lang="en-US" altLang="zh-CN" sz="4800">
                <a:solidFill>
                  <a:srgbClr val="2E72F1"/>
                </a:solidFill>
                <a:latin typeface="Segoe UI Light 8" panose="020B0502040204020203" pitchFamily="34" charset="0"/>
                <a:cs typeface="Segoe UI Light 8" panose="020B0502040204020203" pitchFamily="34" charset="0"/>
              </a:rPr>
              <a:t>Graphic</a:t>
            </a:r>
          </a:p>
          <a:p>
            <a:pPr>
              <a:spcBef>
                <a:spcPts val="600"/>
              </a:spcBef>
            </a:pPr>
            <a:r>
              <a:rPr lang="en-US" altLang="zh-CN" sz="4800">
                <a:solidFill>
                  <a:srgbClr val="2E72F1"/>
                </a:solidFill>
                <a:latin typeface="Segoe UI Light 8" panose="020B0502040204020203" pitchFamily="34" charset="0"/>
                <a:cs typeface="Segoe UI Light 8" panose="020B0502040204020203" pitchFamily="34" charset="0"/>
              </a:rPr>
              <a:t>Slide</a:t>
            </a:r>
          </a:p>
        </p:txBody>
      </p:sp>
      <p:sp>
        <p:nvSpPr>
          <p:cNvPr id="6" name="文本框 5"/>
          <p:cNvSpPr txBox="1"/>
          <p:nvPr/>
        </p:nvSpPr>
        <p:spPr>
          <a:xfrm>
            <a:off x="4268137" y="971765"/>
            <a:ext cx="683200" cy="1200329"/>
          </a:xfrm>
          <a:prstGeom prst="rect">
            <a:avLst/>
          </a:prstGeom>
          <a:noFill/>
        </p:spPr>
        <p:txBody>
          <a:bodyPr wrap="none" rtlCol="0">
            <a:spAutoFit/>
          </a:bodyPr>
          <a:lstStyle/>
          <a:p>
            <a:r>
              <a:rPr lang="en-US" altLang="zh-CN" sz="7200">
                <a:solidFill>
                  <a:schemeClr val="bg1">
                    <a:lumMod val="75000"/>
                  </a:schemeClr>
                </a:solidFill>
              </a:rPr>
              <a:t>1</a:t>
            </a:r>
            <a:endParaRPr lang="zh-CN" altLang="en-US" sz="7200">
              <a:solidFill>
                <a:schemeClr val="bg1">
                  <a:lumMod val="75000"/>
                </a:schemeClr>
              </a:solidFill>
            </a:endParaRPr>
          </a:p>
        </p:txBody>
      </p:sp>
      <p:sp>
        <p:nvSpPr>
          <p:cNvPr id="23" name="矩形 22"/>
          <p:cNvSpPr/>
          <p:nvPr/>
        </p:nvSpPr>
        <p:spPr>
          <a:xfrm>
            <a:off x="5106971" y="1660759"/>
            <a:ext cx="2532079" cy="652486"/>
          </a:xfrm>
          <a:prstGeom prst="rect">
            <a:avLst/>
          </a:prstGeom>
        </p:spPr>
        <p:txBody>
          <a:bodyPr wrap="square">
            <a:spAutoFit/>
          </a:bodyPr>
          <a:lstStyle/>
          <a:p>
            <a:pPr>
              <a:lnSpc>
                <a:spcPct val="130000"/>
              </a:lnSpc>
              <a:spcBef>
                <a:spcPts val="600"/>
              </a:spcBef>
            </a:pPr>
            <a:r>
              <a:rPr lang="en-US" altLang="zh-CN" sz="1400">
                <a:solidFill>
                  <a:schemeClr val="tx1">
                    <a:lumMod val="85000"/>
                    <a:lumOff val="15000"/>
                  </a:schemeClr>
                </a:solidFill>
              </a:rPr>
              <a:t>consectetur adipisicing elit, sed eiusmod tempor ut lbo.</a:t>
            </a:r>
          </a:p>
        </p:txBody>
      </p:sp>
      <p:sp>
        <p:nvSpPr>
          <p:cNvPr id="25" name="矩形 24"/>
          <p:cNvSpPr/>
          <p:nvPr/>
        </p:nvSpPr>
        <p:spPr>
          <a:xfrm>
            <a:off x="5106971" y="1119669"/>
            <a:ext cx="2532079" cy="461665"/>
          </a:xfrm>
          <a:prstGeom prst="rect">
            <a:avLst/>
          </a:prstGeom>
        </p:spPr>
        <p:txBody>
          <a:bodyPr wrap="square">
            <a:spAutoFit/>
          </a:bodyPr>
          <a:lstStyle/>
          <a:p>
            <a:pPr>
              <a:spcBef>
                <a:spcPts val="600"/>
              </a:spcBef>
            </a:pPr>
            <a:r>
              <a:rPr lang="en-US" altLang="zh-CN" sz="2400" b="1">
                <a:solidFill>
                  <a:schemeClr val="tx1">
                    <a:lumMod val="85000"/>
                    <a:lumOff val="15000"/>
                  </a:schemeClr>
                </a:solidFill>
              </a:rPr>
              <a:t>KEY WORD</a:t>
            </a:r>
          </a:p>
        </p:txBody>
      </p:sp>
      <p:sp>
        <p:nvSpPr>
          <p:cNvPr id="47" name="文本框 46"/>
          <p:cNvSpPr txBox="1"/>
          <p:nvPr/>
        </p:nvSpPr>
        <p:spPr>
          <a:xfrm>
            <a:off x="4268137" y="2716277"/>
            <a:ext cx="683200" cy="1200329"/>
          </a:xfrm>
          <a:prstGeom prst="rect">
            <a:avLst/>
          </a:prstGeom>
          <a:noFill/>
        </p:spPr>
        <p:txBody>
          <a:bodyPr wrap="none" rtlCol="0">
            <a:spAutoFit/>
          </a:bodyPr>
          <a:lstStyle/>
          <a:p>
            <a:r>
              <a:rPr lang="en-US" altLang="zh-CN" sz="7200">
                <a:solidFill>
                  <a:schemeClr val="bg1">
                    <a:lumMod val="75000"/>
                  </a:schemeClr>
                </a:solidFill>
              </a:rPr>
              <a:t>2</a:t>
            </a:r>
            <a:endParaRPr lang="zh-CN" altLang="en-US" sz="7200">
              <a:solidFill>
                <a:schemeClr val="bg1">
                  <a:lumMod val="75000"/>
                </a:schemeClr>
              </a:solidFill>
            </a:endParaRPr>
          </a:p>
        </p:txBody>
      </p:sp>
      <p:sp>
        <p:nvSpPr>
          <p:cNvPr id="52" name="矩形 51"/>
          <p:cNvSpPr/>
          <p:nvPr/>
        </p:nvSpPr>
        <p:spPr>
          <a:xfrm>
            <a:off x="5106971" y="3405271"/>
            <a:ext cx="2532079" cy="652486"/>
          </a:xfrm>
          <a:prstGeom prst="rect">
            <a:avLst/>
          </a:prstGeom>
        </p:spPr>
        <p:txBody>
          <a:bodyPr wrap="square">
            <a:spAutoFit/>
          </a:bodyPr>
          <a:lstStyle/>
          <a:p>
            <a:pPr>
              <a:lnSpc>
                <a:spcPct val="130000"/>
              </a:lnSpc>
              <a:spcBef>
                <a:spcPts val="600"/>
              </a:spcBef>
            </a:pPr>
            <a:r>
              <a:rPr lang="en-US" altLang="zh-CN" sz="1400">
                <a:solidFill>
                  <a:schemeClr val="tx1">
                    <a:lumMod val="85000"/>
                    <a:lumOff val="15000"/>
                  </a:schemeClr>
                </a:solidFill>
              </a:rPr>
              <a:t>consectetur adipisicing elit, sed eiusmod tempor ut lbo.</a:t>
            </a:r>
          </a:p>
        </p:txBody>
      </p:sp>
      <p:sp>
        <p:nvSpPr>
          <p:cNvPr id="53" name="矩形 52"/>
          <p:cNvSpPr/>
          <p:nvPr/>
        </p:nvSpPr>
        <p:spPr>
          <a:xfrm>
            <a:off x="5106971" y="2864181"/>
            <a:ext cx="2532079" cy="461665"/>
          </a:xfrm>
          <a:prstGeom prst="rect">
            <a:avLst/>
          </a:prstGeom>
        </p:spPr>
        <p:txBody>
          <a:bodyPr wrap="square">
            <a:spAutoFit/>
          </a:bodyPr>
          <a:lstStyle/>
          <a:p>
            <a:pPr>
              <a:spcBef>
                <a:spcPts val="600"/>
              </a:spcBef>
            </a:pPr>
            <a:r>
              <a:rPr lang="en-US" altLang="zh-CN" sz="2400" b="1">
                <a:solidFill>
                  <a:schemeClr val="tx1">
                    <a:lumMod val="85000"/>
                    <a:lumOff val="15000"/>
                  </a:schemeClr>
                </a:solidFill>
              </a:rPr>
              <a:t>KEY WORD</a:t>
            </a:r>
          </a:p>
        </p:txBody>
      </p:sp>
      <p:sp>
        <p:nvSpPr>
          <p:cNvPr id="56" name="文本框 55"/>
          <p:cNvSpPr txBox="1"/>
          <p:nvPr/>
        </p:nvSpPr>
        <p:spPr>
          <a:xfrm>
            <a:off x="4268137" y="4460789"/>
            <a:ext cx="683200" cy="1200329"/>
          </a:xfrm>
          <a:prstGeom prst="rect">
            <a:avLst/>
          </a:prstGeom>
          <a:noFill/>
        </p:spPr>
        <p:txBody>
          <a:bodyPr wrap="none" rtlCol="0">
            <a:spAutoFit/>
          </a:bodyPr>
          <a:lstStyle/>
          <a:p>
            <a:r>
              <a:rPr lang="en-US" altLang="zh-CN" sz="7200">
                <a:solidFill>
                  <a:schemeClr val="bg1">
                    <a:lumMod val="75000"/>
                  </a:schemeClr>
                </a:solidFill>
              </a:rPr>
              <a:t>3</a:t>
            </a:r>
            <a:endParaRPr lang="zh-CN" altLang="en-US" sz="7200">
              <a:solidFill>
                <a:schemeClr val="bg1">
                  <a:lumMod val="75000"/>
                </a:schemeClr>
              </a:solidFill>
            </a:endParaRPr>
          </a:p>
        </p:txBody>
      </p:sp>
      <p:sp>
        <p:nvSpPr>
          <p:cNvPr id="57" name="矩形 56"/>
          <p:cNvSpPr/>
          <p:nvPr/>
        </p:nvSpPr>
        <p:spPr>
          <a:xfrm>
            <a:off x="5106971" y="5149783"/>
            <a:ext cx="2532079" cy="652486"/>
          </a:xfrm>
          <a:prstGeom prst="rect">
            <a:avLst/>
          </a:prstGeom>
        </p:spPr>
        <p:txBody>
          <a:bodyPr wrap="square">
            <a:spAutoFit/>
          </a:bodyPr>
          <a:lstStyle/>
          <a:p>
            <a:pPr>
              <a:lnSpc>
                <a:spcPct val="130000"/>
              </a:lnSpc>
              <a:spcBef>
                <a:spcPts val="600"/>
              </a:spcBef>
            </a:pPr>
            <a:r>
              <a:rPr lang="en-US" altLang="zh-CN" sz="1400">
                <a:solidFill>
                  <a:schemeClr val="tx1">
                    <a:lumMod val="85000"/>
                    <a:lumOff val="15000"/>
                  </a:schemeClr>
                </a:solidFill>
              </a:rPr>
              <a:t>consectetur adipisicing elit, sed eiusmod tempor ut lbo.</a:t>
            </a:r>
          </a:p>
        </p:txBody>
      </p:sp>
      <p:sp>
        <p:nvSpPr>
          <p:cNvPr id="64" name="矩形 63"/>
          <p:cNvSpPr/>
          <p:nvPr/>
        </p:nvSpPr>
        <p:spPr>
          <a:xfrm>
            <a:off x="5106971" y="4608693"/>
            <a:ext cx="2532079" cy="461665"/>
          </a:xfrm>
          <a:prstGeom prst="rect">
            <a:avLst/>
          </a:prstGeom>
        </p:spPr>
        <p:txBody>
          <a:bodyPr wrap="square">
            <a:spAutoFit/>
          </a:bodyPr>
          <a:lstStyle/>
          <a:p>
            <a:pPr>
              <a:spcBef>
                <a:spcPts val="600"/>
              </a:spcBef>
            </a:pPr>
            <a:r>
              <a:rPr lang="en-US" altLang="zh-CN" sz="2400" b="1">
                <a:solidFill>
                  <a:schemeClr val="tx1">
                    <a:lumMod val="85000"/>
                    <a:lumOff val="15000"/>
                  </a:schemeClr>
                </a:solidFill>
              </a:rPr>
              <a:t>KEY WORD</a:t>
            </a:r>
          </a:p>
        </p:txBody>
      </p:sp>
      <p:sp>
        <p:nvSpPr>
          <p:cNvPr id="65" name="文本框 64"/>
          <p:cNvSpPr txBox="1"/>
          <p:nvPr/>
        </p:nvSpPr>
        <p:spPr>
          <a:xfrm>
            <a:off x="8077668" y="971765"/>
            <a:ext cx="683200" cy="1200329"/>
          </a:xfrm>
          <a:prstGeom prst="rect">
            <a:avLst/>
          </a:prstGeom>
          <a:noFill/>
        </p:spPr>
        <p:txBody>
          <a:bodyPr wrap="none" rtlCol="0">
            <a:spAutoFit/>
          </a:bodyPr>
          <a:lstStyle/>
          <a:p>
            <a:r>
              <a:rPr lang="en-US" altLang="zh-CN" sz="7200">
                <a:solidFill>
                  <a:schemeClr val="bg1">
                    <a:lumMod val="75000"/>
                  </a:schemeClr>
                </a:solidFill>
              </a:rPr>
              <a:t>4</a:t>
            </a:r>
            <a:endParaRPr lang="zh-CN" altLang="en-US" sz="7200">
              <a:solidFill>
                <a:schemeClr val="bg1">
                  <a:lumMod val="75000"/>
                </a:schemeClr>
              </a:solidFill>
            </a:endParaRPr>
          </a:p>
        </p:txBody>
      </p:sp>
      <p:sp>
        <p:nvSpPr>
          <p:cNvPr id="66" name="矩形 65"/>
          <p:cNvSpPr/>
          <p:nvPr/>
        </p:nvSpPr>
        <p:spPr>
          <a:xfrm>
            <a:off x="8916502" y="1660759"/>
            <a:ext cx="2532079" cy="652486"/>
          </a:xfrm>
          <a:prstGeom prst="rect">
            <a:avLst/>
          </a:prstGeom>
        </p:spPr>
        <p:txBody>
          <a:bodyPr wrap="square">
            <a:spAutoFit/>
          </a:bodyPr>
          <a:lstStyle/>
          <a:p>
            <a:pPr>
              <a:lnSpc>
                <a:spcPct val="130000"/>
              </a:lnSpc>
              <a:spcBef>
                <a:spcPts val="600"/>
              </a:spcBef>
            </a:pPr>
            <a:r>
              <a:rPr lang="en-US" altLang="zh-CN" sz="1400">
                <a:solidFill>
                  <a:schemeClr val="tx1">
                    <a:lumMod val="85000"/>
                    <a:lumOff val="15000"/>
                  </a:schemeClr>
                </a:solidFill>
              </a:rPr>
              <a:t>consectetur adipisicing elit, sed eiusmod tempor ut lbo.</a:t>
            </a:r>
          </a:p>
        </p:txBody>
      </p:sp>
      <p:sp>
        <p:nvSpPr>
          <p:cNvPr id="67" name="矩形 66"/>
          <p:cNvSpPr/>
          <p:nvPr/>
        </p:nvSpPr>
        <p:spPr>
          <a:xfrm>
            <a:off x="8916502" y="1119669"/>
            <a:ext cx="2532079" cy="461665"/>
          </a:xfrm>
          <a:prstGeom prst="rect">
            <a:avLst/>
          </a:prstGeom>
        </p:spPr>
        <p:txBody>
          <a:bodyPr wrap="square">
            <a:spAutoFit/>
          </a:bodyPr>
          <a:lstStyle/>
          <a:p>
            <a:pPr>
              <a:spcBef>
                <a:spcPts val="600"/>
              </a:spcBef>
            </a:pPr>
            <a:r>
              <a:rPr lang="en-US" altLang="zh-CN" sz="2400" b="1">
                <a:solidFill>
                  <a:schemeClr val="tx1">
                    <a:lumMod val="85000"/>
                    <a:lumOff val="15000"/>
                  </a:schemeClr>
                </a:solidFill>
              </a:rPr>
              <a:t>KEY WORD</a:t>
            </a:r>
          </a:p>
        </p:txBody>
      </p:sp>
      <p:sp>
        <p:nvSpPr>
          <p:cNvPr id="68" name="文本框 67"/>
          <p:cNvSpPr txBox="1"/>
          <p:nvPr/>
        </p:nvSpPr>
        <p:spPr>
          <a:xfrm>
            <a:off x="8077668" y="2716277"/>
            <a:ext cx="683200" cy="1200329"/>
          </a:xfrm>
          <a:prstGeom prst="rect">
            <a:avLst/>
          </a:prstGeom>
          <a:noFill/>
        </p:spPr>
        <p:txBody>
          <a:bodyPr wrap="none" rtlCol="0">
            <a:spAutoFit/>
          </a:bodyPr>
          <a:lstStyle/>
          <a:p>
            <a:r>
              <a:rPr lang="en-US" altLang="zh-CN" sz="7200">
                <a:solidFill>
                  <a:schemeClr val="bg1">
                    <a:lumMod val="75000"/>
                  </a:schemeClr>
                </a:solidFill>
              </a:rPr>
              <a:t>5</a:t>
            </a:r>
            <a:endParaRPr lang="zh-CN" altLang="en-US" sz="7200">
              <a:solidFill>
                <a:schemeClr val="bg1">
                  <a:lumMod val="75000"/>
                </a:schemeClr>
              </a:solidFill>
            </a:endParaRPr>
          </a:p>
        </p:txBody>
      </p:sp>
      <p:sp>
        <p:nvSpPr>
          <p:cNvPr id="69" name="矩形 68"/>
          <p:cNvSpPr/>
          <p:nvPr/>
        </p:nvSpPr>
        <p:spPr>
          <a:xfrm>
            <a:off x="8916502" y="3405271"/>
            <a:ext cx="2532079" cy="652486"/>
          </a:xfrm>
          <a:prstGeom prst="rect">
            <a:avLst/>
          </a:prstGeom>
        </p:spPr>
        <p:txBody>
          <a:bodyPr wrap="square">
            <a:spAutoFit/>
          </a:bodyPr>
          <a:lstStyle/>
          <a:p>
            <a:pPr>
              <a:lnSpc>
                <a:spcPct val="130000"/>
              </a:lnSpc>
              <a:spcBef>
                <a:spcPts val="600"/>
              </a:spcBef>
            </a:pPr>
            <a:r>
              <a:rPr lang="en-US" altLang="zh-CN" sz="1400">
                <a:solidFill>
                  <a:schemeClr val="tx1">
                    <a:lumMod val="85000"/>
                    <a:lumOff val="15000"/>
                  </a:schemeClr>
                </a:solidFill>
              </a:rPr>
              <a:t>consectetur adipisicing elit, sed eiusmod tempor ut lbo.</a:t>
            </a:r>
          </a:p>
        </p:txBody>
      </p:sp>
      <p:sp>
        <p:nvSpPr>
          <p:cNvPr id="70" name="矩形 69"/>
          <p:cNvSpPr/>
          <p:nvPr/>
        </p:nvSpPr>
        <p:spPr>
          <a:xfrm>
            <a:off x="8916502" y="2864181"/>
            <a:ext cx="2532079" cy="461665"/>
          </a:xfrm>
          <a:prstGeom prst="rect">
            <a:avLst/>
          </a:prstGeom>
        </p:spPr>
        <p:txBody>
          <a:bodyPr wrap="square">
            <a:spAutoFit/>
          </a:bodyPr>
          <a:lstStyle/>
          <a:p>
            <a:pPr>
              <a:spcBef>
                <a:spcPts val="600"/>
              </a:spcBef>
            </a:pPr>
            <a:r>
              <a:rPr lang="en-US" altLang="zh-CN" sz="2400" b="1">
                <a:solidFill>
                  <a:schemeClr val="tx1">
                    <a:lumMod val="85000"/>
                    <a:lumOff val="15000"/>
                  </a:schemeClr>
                </a:solidFill>
              </a:rPr>
              <a:t>KEY WORD</a:t>
            </a:r>
          </a:p>
        </p:txBody>
      </p:sp>
      <p:sp>
        <p:nvSpPr>
          <p:cNvPr id="71" name="文本框 70"/>
          <p:cNvSpPr txBox="1"/>
          <p:nvPr/>
        </p:nvSpPr>
        <p:spPr>
          <a:xfrm>
            <a:off x="8077668" y="4460789"/>
            <a:ext cx="683200" cy="1200329"/>
          </a:xfrm>
          <a:prstGeom prst="rect">
            <a:avLst/>
          </a:prstGeom>
          <a:noFill/>
        </p:spPr>
        <p:txBody>
          <a:bodyPr wrap="none" rtlCol="0">
            <a:spAutoFit/>
          </a:bodyPr>
          <a:lstStyle/>
          <a:p>
            <a:r>
              <a:rPr lang="en-US" altLang="zh-CN" sz="7200">
                <a:solidFill>
                  <a:schemeClr val="bg1">
                    <a:lumMod val="75000"/>
                  </a:schemeClr>
                </a:solidFill>
              </a:rPr>
              <a:t>6</a:t>
            </a:r>
            <a:endParaRPr lang="zh-CN" altLang="en-US" sz="7200">
              <a:solidFill>
                <a:schemeClr val="bg1">
                  <a:lumMod val="75000"/>
                </a:schemeClr>
              </a:solidFill>
            </a:endParaRPr>
          </a:p>
        </p:txBody>
      </p:sp>
      <p:sp>
        <p:nvSpPr>
          <p:cNvPr id="72" name="矩形 71"/>
          <p:cNvSpPr/>
          <p:nvPr/>
        </p:nvSpPr>
        <p:spPr>
          <a:xfrm>
            <a:off x="8916502" y="5149783"/>
            <a:ext cx="2532079" cy="652486"/>
          </a:xfrm>
          <a:prstGeom prst="rect">
            <a:avLst/>
          </a:prstGeom>
        </p:spPr>
        <p:txBody>
          <a:bodyPr wrap="square">
            <a:spAutoFit/>
          </a:bodyPr>
          <a:lstStyle/>
          <a:p>
            <a:pPr>
              <a:lnSpc>
                <a:spcPct val="130000"/>
              </a:lnSpc>
              <a:spcBef>
                <a:spcPts val="600"/>
              </a:spcBef>
            </a:pPr>
            <a:r>
              <a:rPr lang="en-US" altLang="zh-CN" sz="1400">
                <a:solidFill>
                  <a:schemeClr val="tx1">
                    <a:lumMod val="85000"/>
                    <a:lumOff val="15000"/>
                  </a:schemeClr>
                </a:solidFill>
              </a:rPr>
              <a:t>consectetur adipisicing elit, sed eiusmod tempor ut lbo.</a:t>
            </a:r>
          </a:p>
        </p:txBody>
      </p:sp>
      <p:sp>
        <p:nvSpPr>
          <p:cNvPr id="73" name="矩形 72"/>
          <p:cNvSpPr/>
          <p:nvPr/>
        </p:nvSpPr>
        <p:spPr>
          <a:xfrm>
            <a:off x="8916502" y="4608693"/>
            <a:ext cx="2532079" cy="461665"/>
          </a:xfrm>
          <a:prstGeom prst="rect">
            <a:avLst/>
          </a:prstGeom>
        </p:spPr>
        <p:txBody>
          <a:bodyPr wrap="square">
            <a:spAutoFit/>
          </a:bodyPr>
          <a:lstStyle/>
          <a:p>
            <a:pPr>
              <a:spcBef>
                <a:spcPts val="600"/>
              </a:spcBef>
            </a:pPr>
            <a:r>
              <a:rPr lang="en-US" altLang="zh-CN" sz="2400" b="1">
                <a:solidFill>
                  <a:schemeClr val="tx1">
                    <a:lumMod val="85000"/>
                    <a:lumOff val="15000"/>
                  </a:schemeClr>
                </a:solidFill>
              </a:rPr>
              <a:t>KEY WORD</a:t>
            </a:r>
          </a:p>
        </p:txBody>
      </p:sp>
      <p:sp>
        <p:nvSpPr>
          <p:cNvPr id="74" name="矩形 73"/>
          <p:cNvSpPr/>
          <p:nvPr/>
        </p:nvSpPr>
        <p:spPr>
          <a:xfrm>
            <a:off x="569154" y="2732670"/>
            <a:ext cx="740229" cy="45719"/>
          </a:xfrm>
          <a:prstGeom prst="rect">
            <a:avLst/>
          </a:prstGeom>
          <a:solidFill>
            <a:srgbClr val="2E7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4" name="组合 83"/>
          <p:cNvGrpSpPr/>
          <p:nvPr/>
        </p:nvGrpSpPr>
        <p:grpSpPr>
          <a:xfrm rot="18900000">
            <a:off x="-143682" y="1314901"/>
            <a:ext cx="294551" cy="295335"/>
            <a:chOff x="700314" y="653005"/>
            <a:chExt cx="573314" cy="574840"/>
          </a:xfrm>
        </p:grpSpPr>
        <p:cxnSp>
          <p:nvCxnSpPr>
            <p:cNvPr id="85" name="直接连接符 84"/>
            <p:cNvCxnSpPr/>
            <p:nvPr/>
          </p:nvCxnSpPr>
          <p:spPr>
            <a:xfrm>
              <a:off x="700314" y="1227845"/>
              <a:ext cx="573314" cy="0"/>
            </a:xfrm>
            <a:prstGeom prst="line">
              <a:avLst/>
            </a:prstGeom>
            <a:ln>
              <a:solidFill>
                <a:srgbClr val="2E72F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rot="16200000">
              <a:off x="986971" y="939662"/>
              <a:ext cx="573314" cy="0"/>
            </a:xfrm>
            <a:prstGeom prst="line">
              <a:avLst/>
            </a:prstGeom>
            <a:ln>
              <a:solidFill>
                <a:srgbClr val="2E72F1"/>
              </a:solidFill>
              <a:headEnd type="oval"/>
            </a:ln>
          </p:spPr>
          <p:style>
            <a:lnRef idx="1">
              <a:schemeClr val="accent1"/>
            </a:lnRef>
            <a:fillRef idx="0">
              <a:schemeClr val="accent1"/>
            </a:fillRef>
            <a:effectRef idx="0">
              <a:schemeClr val="accent1"/>
            </a:effectRef>
            <a:fontRef idx="minor">
              <a:schemeClr val="tx1"/>
            </a:fontRef>
          </p:style>
        </p:cxnSp>
      </p:grpSp>
      <p:grpSp>
        <p:nvGrpSpPr>
          <p:cNvPr id="87" name="组合 86"/>
          <p:cNvGrpSpPr/>
          <p:nvPr/>
        </p:nvGrpSpPr>
        <p:grpSpPr>
          <a:xfrm rot="18900000">
            <a:off x="11840068" y="6020096"/>
            <a:ext cx="690555" cy="683721"/>
            <a:chOff x="694584" y="653005"/>
            <a:chExt cx="579044" cy="573314"/>
          </a:xfrm>
        </p:grpSpPr>
        <p:cxnSp>
          <p:nvCxnSpPr>
            <p:cNvPr id="88" name="直接连接符 87"/>
            <p:cNvCxnSpPr/>
            <p:nvPr/>
          </p:nvCxnSpPr>
          <p:spPr>
            <a:xfrm flipH="1">
              <a:off x="700314" y="653005"/>
              <a:ext cx="573314" cy="0"/>
            </a:xfrm>
            <a:prstGeom prst="line">
              <a:avLst/>
            </a:prstGeom>
            <a:ln>
              <a:solidFill>
                <a:schemeClr val="bg1">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rot="5400000" flipV="1">
              <a:off x="407927" y="939662"/>
              <a:ext cx="573314" cy="0"/>
            </a:xfrm>
            <a:prstGeom prst="line">
              <a:avLst/>
            </a:prstGeom>
            <a:ln>
              <a:solidFill>
                <a:schemeClr val="bg1">
                  <a:lumMod val="75000"/>
                </a:schemeClr>
              </a:solidFill>
              <a:headEnd type="oval"/>
            </a:ln>
          </p:spPr>
          <p:style>
            <a:lnRef idx="1">
              <a:schemeClr val="accent1"/>
            </a:lnRef>
            <a:fillRef idx="0">
              <a:schemeClr val="accent1"/>
            </a:fillRef>
            <a:effectRef idx="0">
              <a:schemeClr val="accent1"/>
            </a:effectRef>
            <a:fontRef idx="minor">
              <a:schemeClr val="tx1"/>
            </a:fontRef>
          </p:style>
        </p:cxnSp>
      </p:grpSp>
      <p:cxnSp>
        <p:nvCxnSpPr>
          <p:cNvPr id="9" name="直接连接符 8"/>
          <p:cNvCxnSpPr/>
          <p:nvPr/>
        </p:nvCxnSpPr>
        <p:spPr>
          <a:xfrm>
            <a:off x="5152573" y="2452915"/>
            <a:ext cx="227874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5152573" y="4176041"/>
            <a:ext cx="227874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5152573" y="5899167"/>
            <a:ext cx="227874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8945530" y="2452915"/>
            <a:ext cx="227874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8945530" y="4176041"/>
            <a:ext cx="227874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8945530" y="5899167"/>
            <a:ext cx="227874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958084"/>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3"/>
          <p:cNvSpPr txBox="1"/>
          <p:nvPr/>
        </p:nvSpPr>
        <p:spPr>
          <a:xfrm>
            <a:off x="4399288" y="414537"/>
            <a:ext cx="3393429" cy="584775"/>
          </a:xfrm>
          <a:prstGeom prst="rect">
            <a:avLst/>
          </a:prstGeom>
          <a:noFill/>
        </p:spPr>
        <p:txBody>
          <a:bodyPr wrap="none" rtlCol="0">
            <a:spAutoFit/>
          </a:bodyPr>
          <a:lstStyle/>
          <a:p>
            <a:pPr algn="ctr"/>
            <a:r>
              <a:rPr lang="en-US" sz="3200" b="1">
                <a:solidFill>
                  <a:srgbClr val="2E72F1"/>
                </a:solidFill>
                <a:ea typeface="Open Sans Light" panose="020B0306030504020204" pitchFamily="34" charset="0"/>
                <a:cs typeface="Open Sans Light" panose="020B0306030504020204" pitchFamily="34" charset="0"/>
              </a:rPr>
              <a:t>S</a:t>
            </a:r>
            <a:r>
              <a:rPr lang="en-US" altLang="zh-CN" sz="3200" b="1">
                <a:solidFill>
                  <a:srgbClr val="2E72F1"/>
                </a:solidFill>
                <a:ea typeface="Open Sans Light" panose="020B0306030504020204" pitchFamily="34" charset="0"/>
                <a:cs typeface="Open Sans Light" panose="020B0306030504020204" pitchFamily="34" charset="0"/>
              </a:rPr>
              <a:t>mile</a:t>
            </a:r>
            <a:r>
              <a:rPr lang="en-US" altLang="zh-CN" sz="3200">
                <a:solidFill>
                  <a:schemeClr val="tx1">
                    <a:lumMod val="85000"/>
                    <a:lumOff val="15000"/>
                  </a:schemeClr>
                </a:solidFill>
                <a:ea typeface="Open Sans Light" panose="020B0306030504020204" pitchFamily="34" charset="0"/>
                <a:cs typeface="Open Sans Light" panose="020B0306030504020204" pitchFamily="34" charset="0"/>
              </a:rPr>
              <a:t> PowerPoint</a:t>
            </a:r>
            <a:endParaRPr lang="id-ID" sz="3200" dirty="0">
              <a:solidFill>
                <a:schemeClr val="tx1">
                  <a:lumMod val="85000"/>
                  <a:lumOff val="15000"/>
                </a:schemeClr>
              </a:solidFill>
              <a:ea typeface="Open Sans Light" panose="020B0306030504020204" pitchFamily="34" charset="0"/>
              <a:cs typeface="Open Sans Light" panose="020B0306030504020204" pitchFamily="34" charset="0"/>
            </a:endParaRPr>
          </a:p>
        </p:txBody>
      </p:sp>
      <p:sp>
        <p:nvSpPr>
          <p:cNvPr id="2" name="灯片编号占位符 1"/>
          <p:cNvSpPr>
            <a:spLocks noGrp="1"/>
          </p:cNvSpPr>
          <p:nvPr>
            <p:ph type="sldNum" sz="quarter" idx="4"/>
          </p:nvPr>
        </p:nvSpPr>
        <p:spPr/>
        <p:txBody>
          <a:bodyPr/>
          <a:lstStyle/>
          <a:p>
            <a:fld id="{1F5CC37B-1831-43FE-9A12-B1B87707C083}" type="slidenum">
              <a:rPr lang="zh-CN" altLang="en-US" smtClean="0"/>
              <a:pPr/>
              <a:t>30</a:t>
            </a:fld>
            <a:endParaRPr lang="zh-CN" altLang="en-US"/>
          </a:p>
        </p:txBody>
      </p:sp>
      <p:grpSp>
        <p:nvGrpSpPr>
          <p:cNvPr id="11" name="组合 10"/>
          <p:cNvGrpSpPr/>
          <p:nvPr/>
        </p:nvGrpSpPr>
        <p:grpSpPr>
          <a:xfrm>
            <a:off x="3749918" y="2303704"/>
            <a:ext cx="2286767" cy="979912"/>
            <a:chOff x="3255904" y="2037562"/>
            <a:chExt cx="2286767" cy="979912"/>
          </a:xfrm>
        </p:grpSpPr>
        <p:sp>
          <p:nvSpPr>
            <p:cNvPr id="21" name="矩形 20"/>
            <p:cNvSpPr/>
            <p:nvPr/>
          </p:nvSpPr>
          <p:spPr>
            <a:xfrm>
              <a:off x="3255904" y="2037562"/>
              <a:ext cx="2286767" cy="979912"/>
            </a:xfrm>
            <a:prstGeom prst="rect">
              <a:avLst/>
            </a:prstGeom>
            <a:solidFill>
              <a:srgbClr val="2E72F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22" name="组合 21"/>
            <p:cNvGrpSpPr/>
            <p:nvPr/>
          </p:nvGrpSpPr>
          <p:grpSpPr>
            <a:xfrm>
              <a:off x="4863702" y="2344123"/>
              <a:ext cx="383720" cy="366791"/>
              <a:chOff x="6472919" y="2732165"/>
              <a:chExt cx="548947" cy="524729"/>
            </a:xfrm>
            <a:solidFill>
              <a:schemeClr val="bg1"/>
            </a:solidFill>
          </p:grpSpPr>
          <p:sp>
            <p:nvSpPr>
              <p:cNvPr id="23" name="Freeform 255"/>
              <p:cNvSpPr>
                <a:spLocks noEditPoints="1"/>
              </p:cNvSpPr>
              <p:nvPr/>
            </p:nvSpPr>
            <p:spPr bwMode="auto">
              <a:xfrm>
                <a:off x="6472919" y="2732165"/>
                <a:ext cx="548947" cy="524729"/>
              </a:xfrm>
              <a:custGeom>
                <a:avLst/>
                <a:gdLst>
                  <a:gd name="T0" fmla="*/ 224 w 260"/>
                  <a:gd name="T1" fmla="*/ 0 h 248"/>
                  <a:gd name="T2" fmla="*/ 36 w 260"/>
                  <a:gd name="T3" fmla="*/ 0 h 248"/>
                  <a:gd name="T4" fmla="*/ 0 w 260"/>
                  <a:gd name="T5" fmla="*/ 36 h 248"/>
                  <a:gd name="T6" fmla="*/ 0 w 260"/>
                  <a:gd name="T7" fmla="*/ 166 h 248"/>
                  <a:gd name="T8" fmla="*/ 29 w 260"/>
                  <a:gd name="T9" fmla="*/ 203 h 248"/>
                  <a:gd name="T10" fmla="*/ 68 w 260"/>
                  <a:gd name="T11" fmla="*/ 203 h 248"/>
                  <a:gd name="T12" fmla="*/ 84 w 260"/>
                  <a:gd name="T13" fmla="*/ 210 h 248"/>
                  <a:gd name="T14" fmla="*/ 110 w 260"/>
                  <a:gd name="T15" fmla="*/ 239 h 248"/>
                  <a:gd name="T16" fmla="*/ 130 w 260"/>
                  <a:gd name="T17" fmla="*/ 248 h 248"/>
                  <a:gd name="T18" fmla="*/ 150 w 260"/>
                  <a:gd name="T19" fmla="*/ 239 h 248"/>
                  <a:gd name="T20" fmla="*/ 176 w 260"/>
                  <a:gd name="T21" fmla="*/ 210 h 248"/>
                  <a:gd name="T22" fmla="*/ 188 w 260"/>
                  <a:gd name="T23" fmla="*/ 203 h 248"/>
                  <a:gd name="T24" fmla="*/ 228 w 260"/>
                  <a:gd name="T25" fmla="*/ 203 h 248"/>
                  <a:gd name="T26" fmla="*/ 260 w 260"/>
                  <a:gd name="T27" fmla="*/ 166 h 248"/>
                  <a:gd name="T28" fmla="*/ 260 w 260"/>
                  <a:gd name="T29" fmla="*/ 36 h 248"/>
                  <a:gd name="T30" fmla="*/ 224 w 260"/>
                  <a:gd name="T31" fmla="*/ 0 h 248"/>
                  <a:gd name="T32" fmla="*/ 239 w 260"/>
                  <a:gd name="T33" fmla="*/ 166 h 248"/>
                  <a:gd name="T34" fmla="*/ 228 w 260"/>
                  <a:gd name="T35" fmla="*/ 181 h 248"/>
                  <a:gd name="T36" fmla="*/ 188 w 260"/>
                  <a:gd name="T37" fmla="*/ 181 h 248"/>
                  <a:gd name="T38" fmla="*/ 158 w 260"/>
                  <a:gd name="T39" fmla="*/ 197 h 248"/>
                  <a:gd name="T40" fmla="*/ 134 w 260"/>
                  <a:gd name="T41" fmla="*/ 224 h 248"/>
                  <a:gd name="T42" fmla="*/ 130 w 260"/>
                  <a:gd name="T43" fmla="*/ 226 h 248"/>
                  <a:gd name="T44" fmla="*/ 126 w 260"/>
                  <a:gd name="T45" fmla="*/ 224 h 248"/>
                  <a:gd name="T46" fmla="*/ 102 w 260"/>
                  <a:gd name="T47" fmla="*/ 197 h 248"/>
                  <a:gd name="T48" fmla="*/ 68 w 260"/>
                  <a:gd name="T49" fmla="*/ 181 h 248"/>
                  <a:gd name="T50" fmla="*/ 29 w 260"/>
                  <a:gd name="T51" fmla="*/ 181 h 248"/>
                  <a:gd name="T52" fmla="*/ 21 w 260"/>
                  <a:gd name="T53" fmla="*/ 166 h 248"/>
                  <a:gd name="T54" fmla="*/ 21 w 260"/>
                  <a:gd name="T55" fmla="*/ 36 h 248"/>
                  <a:gd name="T56" fmla="*/ 36 w 260"/>
                  <a:gd name="T57" fmla="*/ 22 h 248"/>
                  <a:gd name="T58" fmla="*/ 224 w 260"/>
                  <a:gd name="T59" fmla="*/ 22 h 248"/>
                  <a:gd name="T60" fmla="*/ 239 w 260"/>
                  <a:gd name="T61" fmla="*/ 36 h 248"/>
                  <a:gd name="T62" fmla="*/ 239 w 260"/>
                  <a:gd name="T63" fmla="*/ 16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0" h="248">
                    <a:moveTo>
                      <a:pt x="224" y="0"/>
                    </a:moveTo>
                    <a:cubicBezTo>
                      <a:pt x="36" y="0"/>
                      <a:pt x="36" y="0"/>
                      <a:pt x="36" y="0"/>
                    </a:cubicBezTo>
                    <a:cubicBezTo>
                      <a:pt x="16" y="0"/>
                      <a:pt x="0" y="16"/>
                      <a:pt x="0" y="36"/>
                    </a:cubicBezTo>
                    <a:cubicBezTo>
                      <a:pt x="0" y="166"/>
                      <a:pt x="0" y="166"/>
                      <a:pt x="0" y="166"/>
                    </a:cubicBezTo>
                    <a:cubicBezTo>
                      <a:pt x="0" y="186"/>
                      <a:pt x="13" y="203"/>
                      <a:pt x="29" y="203"/>
                    </a:cubicBezTo>
                    <a:cubicBezTo>
                      <a:pt x="45" y="203"/>
                      <a:pt x="62" y="203"/>
                      <a:pt x="68" y="203"/>
                    </a:cubicBezTo>
                    <a:cubicBezTo>
                      <a:pt x="74" y="203"/>
                      <a:pt x="82" y="206"/>
                      <a:pt x="84" y="210"/>
                    </a:cubicBezTo>
                    <a:cubicBezTo>
                      <a:pt x="87" y="214"/>
                      <a:pt x="99" y="227"/>
                      <a:pt x="110" y="239"/>
                    </a:cubicBezTo>
                    <a:cubicBezTo>
                      <a:pt x="115" y="245"/>
                      <a:pt x="123" y="248"/>
                      <a:pt x="130" y="248"/>
                    </a:cubicBezTo>
                    <a:cubicBezTo>
                      <a:pt x="137" y="248"/>
                      <a:pt x="145" y="245"/>
                      <a:pt x="150" y="239"/>
                    </a:cubicBezTo>
                    <a:cubicBezTo>
                      <a:pt x="161" y="227"/>
                      <a:pt x="173" y="214"/>
                      <a:pt x="176" y="210"/>
                    </a:cubicBezTo>
                    <a:cubicBezTo>
                      <a:pt x="178" y="206"/>
                      <a:pt x="184" y="203"/>
                      <a:pt x="188" y="203"/>
                    </a:cubicBezTo>
                    <a:cubicBezTo>
                      <a:pt x="192" y="203"/>
                      <a:pt x="210" y="203"/>
                      <a:pt x="228" y="203"/>
                    </a:cubicBezTo>
                    <a:cubicBezTo>
                      <a:pt x="246" y="203"/>
                      <a:pt x="260" y="186"/>
                      <a:pt x="260" y="166"/>
                    </a:cubicBezTo>
                    <a:cubicBezTo>
                      <a:pt x="260" y="36"/>
                      <a:pt x="260" y="36"/>
                      <a:pt x="260" y="36"/>
                    </a:cubicBezTo>
                    <a:cubicBezTo>
                      <a:pt x="260" y="16"/>
                      <a:pt x="244" y="0"/>
                      <a:pt x="224" y="0"/>
                    </a:cubicBezTo>
                    <a:close/>
                    <a:moveTo>
                      <a:pt x="239" y="166"/>
                    </a:moveTo>
                    <a:cubicBezTo>
                      <a:pt x="239" y="174"/>
                      <a:pt x="233" y="181"/>
                      <a:pt x="228" y="181"/>
                    </a:cubicBezTo>
                    <a:cubicBezTo>
                      <a:pt x="188" y="181"/>
                      <a:pt x="188" y="181"/>
                      <a:pt x="188" y="181"/>
                    </a:cubicBezTo>
                    <a:cubicBezTo>
                      <a:pt x="177" y="181"/>
                      <a:pt x="165" y="188"/>
                      <a:pt x="158" y="197"/>
                    </a:cubicBezTo>
                    <a:cubicBezTo>
                      <a:pt x="156" y="200"/>
                      <a:pt x="146" y="212"/>
                      <a:pt x="134" y="224"/>
                    </a:cubicBezTo>
                    <a:cubicBezTo>
                      <a:pt x="133" y="226"/>
                      <a:pt x="131" y="226"/>
                      <a:pt x="130" y="226"/>
                    </a:cubicBezTo>
                    <a:cubicBezTo>
                      <a:pt x="129" y="226"/>
                      <a:pt x="127" y="226"/>
                      <a:pt x="126" y="224"/>
                    </a:cubicBezTo>
                    <a:cubicBezTo>
                      <a:pt x="114" y="212"/>
                      <a:pt x="104" y="200"/>
                      <a:pt x="102" y="197"/>
                    </a:cubicBezTo>
                    <a:cubicBezTo>
                      <a:pt x="95" y="188"/>
                      <a:pt x="81" y="181"/>
                      <a:pt x="68" y="181"/>
                    </a:cubicBezTo>
                    <a:cubicBezTo>
                      <a:pt x="29" y="181"/>
                      <a:pt x="29" y="181"/>
                      <a:pt x="29" y="181"/>
                    </a:cubicBezTo>
                    <a:cubicBezTo>
                      <a:pt x="26" y="181"/>
                      <a:pt x="21" y="175"/>
                      <a:pt x="21" y="166"/>
                    </a:cubicBezTo>
                    <a:cubicBezTo>
                      <a:pt x="21" y="36"/>
                      <a:pt x="21" y="36"/>
                      <a:pt x="21" y="36"/>
                    </a:cubicBezTo>
                    <a:cubicBezTo>
                      <a:pt x="21" y="28"/>
                      <a:pt x="28" y="22"/>
                      <a:pt x="36" y="22"/>
                    </a:cubicBezTo>
                    <a:cubicBezTo>
                      <a:pt x="224" y="22"/>
                      <a:pt x="224" y="22"/>
                      <a:pt x="224" y="22"/>
                    </a:cubicBezTo>
                    <a:cubicBezTo>
                      <a:pt x="232" y="22"/>
                      <a:pt x="239" y="28"/>
                      <a:pt x="239" y="36"/>
                    </a:cubicBezTo>
                    <a:lnTo>
                      <a:pt x="239" y="16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 name="Rectangle 256"/>
              <p:cNvSpPr>
                <a:spLocks noChangeArrowheads="1"/>
              </p:cNvSpPr>
              <p:nvPr/>
            </p:nvSpPr>
            <p:spPr bwMode="auto">
              <a:xfrm>
                <a:off x="6624956" y="2901692"/>
                <a:ext cx="244874" cy="29600"/>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 name="Rectangle 257"/>
              <p:cNvSpPr>
                <a:spLocks noChangeArrowheads="1"/>
              </p:cNvSpPr>
              <p:nvPr/>
            </p:nvSpPr>
            <p:spPr bwMode="auto">
              <a:xfrm>
                <a:off x="6624956" y="2977038"/>
                <a:ext cx="244874" cy="29600"/>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grpSp>
        <p:cxnSp>
          <p:nvCxnSpPr>
            <p:cNvPr id="6" name="直接连接符 5"/>
            <p:cNvCxnSpPr/>
            <p:nvPr/>
          </p:nvCxnSpPr>
          <p:spPr>
            <a:xfrm>
              <a:off x="4640997" y="2275147"/>
              <a:ext cx="0" cy="50474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487761" y="2173575"/>
              <a:ext cx="990977" cy="707886"/>
            </a:xfrm>
            <a:prstGeom prst="rect">
              <a:avLst/>
            </a:prstGeom>
            <a:noFill/>
          </p:spPr>
          <p:txBody>
            <a:bodyPr wrap="none" rtlCol="0">
              <a:spAutoFit/>
            </a:bodyPr>
            <a:lstStyle/>
            <a:p>
              <a:r>
                <a:rPr lang="en-US" altLang="zh-CN" sz="4000">
                  <a:solidFill>
                    <a:schemeClr val="bg1"/>
                  </a:solidFill>
                </a:rPr>
                <a:t>53</a:t>
              </a:r>
              <a:r>
                <a:rPr lang="en-US" altLang="zh-CN" sz="2400">
                  <a:solidFill>
                    <a:schemeClr val="bg1"/>
                  </a:solidFill>
                </a:rPr>
                <a:t>%</a:t>
              </a:r>
              <a:endParaRPr lang="zh-CN" altLang="en-US" sz="2400">
                <a:solidFill>
                  <a:schemeClr val="bg1"/>
                </a:solidFill>
              </a:endParaRPr>
            </a:p>
          </p:txBody>
        </p:sp>
      </p:grpSp>
      <p:grpSp>
        <p:nvGrpSpPr>
          <p:cNvPr id="10" name="组合 9"/>
          <p:cNvGrpSpPr/>
          <p:nvPr/>
        </p:nvGrpSpPr>
        <p:grpSpPr>
          <a:xfrm>
            <a:off x="3749918" y="3521599"/>
            <a:ext cx="2286767" cy="979912"/>
            <a:chOff x="2854381" y="4107942"/>
            <a:chExt cx="2286767" cy="979912"/>
          </a:xfrm>
        </p:grpSpPr>
        <p:sp>
          <p:nvSpPr>
            <p:cNvPr id="39" name="矩形 38"/>
            <p:cNvSpPr/>
            <p:nvPr/>
          </p:nvSpPr>
          <p:spPr>
            <a:xfrm>
              <a:off x="2854381" y="4107942"/>
              <a:ext cx="2286767" cy="979912"/>
            </a:xfrm>
            <a:prstGeom prst="rect">
              <a:avLst/>
            </a:prstGeom>
            <a:solidFill>
              <a:srgbClr val="2E72F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7" name="Freeform 271"/>
            <p:cNvSpPr>
              <a:spLocks noEditPoints="1"/>
            </p:cNvSpPr>
            <p:nvPr/>
          </p:nvSpPr>
          <p:spPr bwMode="auto">
            <a:xfrm>
              <a:off x="4545881" y="4399925"/>
              <a:ext cx="248289" cy="395946"/>
            </a:xfrm>
            <a:custGeom>
              <a:avLst/>
              <a:gdLst>
                <a:gd name="T0" fmla="*/ 146 w 168"/>
                <a:gd name="T1" fmla="*/ 163 h 268"/>
                <a:gd name="T2" fmla="*/ 124 w 168"/>
                <a:gd name="T3" fmla="*/ 149 h 268"/>
                <a:gd name="T4" fmla="*/ 153 w 168"/>
                <a:gd name="T5" fmla="*/ 76 h 268"/>
                <a:gd name="T6" fmla="*/ 84 w 168"/>
                <a:gd name="T7" fmla="*/ 0 h 268"/>
                <a:gd name="T8" fmla="*/ 16 w 168"/>
                <a:gd name="T9" fmla="*/ 76 h 268"/>
                <a:gd name="T10" fmla="*/ 44 w 168"/>
                <a:gd name="T11" fmla="*/ 149 h 268"/>
                <a:gd name="T12" fmla="*/ 23 w 168"/>
                <a:gd name="T13" fmla="*/ 163 h 268"/>
                <a:gd name="T14" fmla="*/ 0 w 168"/>
                <a:gd name="T15" fmla="*/ 206 h 268"/>
                <a:gd name="T16" fmla="*/ 84 w 168"/>
                <a:gd name="T17" fmla="*/ 268 h 268"/>
                <a:gd name="T18" fmla="*/ 168 w 168"/>
                <a:gd name="T19" fmla="*/ 206 h 268"/>
                <a:gd name="T20" fmla="*/ 146 w 168"/>
                <a:gd name="T21" fmla="*/ 163 h 268"/>
                <a:gd name="T22" fmla="*/ 37 w 168"/>
                <a:gd name="T23" fmla="*/ 76 h 268"/>
                <a:gd name="T24" fmla="*/ 84 w 168"/>
                <a:gd name="T25" fmla="*/ 21 h 268"/>
                <a:gd name="T26" fmla="*/ 131 w 168"/>
                <a:gd name="T27" fmla="*/ 76 h 268"/>
                <a:gd name="T28" fmla="*/ 84 w 168"/>
                <a:gd name="T29" fmla="*/ 144 h 268"/>
                <a:gd name="T30" fmla="*/ 37 w 168"/>
                <a:gd name="T31" fmla="*/ 76 h 268"/>
                <a:gd name="T32" fmla="*/ 84 w 168"/>
                <a:gd name="T33" fmla="*/ 246 h 268"/>
                <a:gd name="T34" fmla="*/ 22 w 168"/>
                <a:gd name="T35" fmla="*/ 206 h 268"/>
                <a:gd name="T36" fmla="*/ 33 w 168"/>
                <a:gd name="T37" fmla="*/ 182 h 268"/>
                <a:gd name="T38" fmla="*/ 63 w 168"/>
                <a:gd name="T39" fmla="*/ 162 h 268"/>
                <a:gd name="T40" fmla="*/ 84 w 168"/>
                <a:gd name="T41" fmla="*/ 166 h 268"/>
                <a:gd name="T42" fmla="*/ 106 w 168"/>
                <a:gd name="T43" fmla="*/ 162 h 268"/>
                <a:gd name="T44" fmla="*/ 135 w 168"/>
                <a:gd name="T45" fmla="*/ 182 h 268"/>
                <a:gd name="T46" fmla="*/ 147 w 168"/>
                <a:gd name="T47" fmla="*/ 206 h 268"/>
                <a:gd name="T48" fmla="*/ 84 w 168"/>
                <a:gd name="T49" fmla="*/ 246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8" h="268">
                  <a:moveTo>
                    <a:pt x="146" y="163"/>
                  </a:moveTo>
                  <a:cubicBezTo>
                    <a:pt x="140" y="160"/>
                    <a:pt x="133" y="156"/>
                    <a:pt x="124" y="149"/>
                  </a:cubicBezTo>
                  <a:cubicBezTo>
                    <a:pt x="142" y="131"/>
                    <a:pt x="153" y="103"/>
                    <a:pt x="153" y="76"/>
                  </a:cubicBezTo>
                  <a:cubicBezTo>
                    <a:pt x="153" y="32"/>
                    <a:pt x="124" y="0"/>
                    <a:pt x="84" y="0"/>
                  </a:cubicBezTo>
                  <a:cubicBezTo>
                    <a:pt x="44" y="0"/>
                    <a:pt x="16" y="32"/>
                    <a:pt x="16" y="76"/>
                  </a:cubicBezTo>
                  <a:cubicBezTo>
                    <a:pt x="16" y="103"/>
                    <a:pt x="26" y="131"/>
                    <a:pt x="44" y="149"/>
                  </a:cubicBezTo>
                  <a:cubicBezTo>
                    <a:pt x="35" y="156"/>
                    <a:pt x="28" y="160"/>
                    <a:pt x="23" y="163"/>
                  </a:cubicBezTo>
                  <a:cubicBezTo>
                    <a:pt x="6" y="173"/>
                    <a:pt x="0" y="179"/>
                    <a:pt x="0" y="206"/>
                  </a:cubicBezTo>
                  <a:cubicBezTo>
                    <a:pt x="0" y="243"/>
                    <a:pt x="33" y="268"/>
                    <a:pt x="84" y="268"/>
                  </a:cubicBezTo>
                  <a:cubicBezTo>
                    <a:pt x="135" y="268"/>
                    <a:pt x="168" y="243"/>
                    <a:pt x="168" y="206"/>
                  </a:cubicBezTo>
                  <a:cubicBezTo>
                    <a:pt x="168" y="179"/>
                    <a:pt x="163" y="173"/>
                    <a:pt x="146" y="163"/>
                  </a:cubicBezTo>
                  <a:close/>
                  <a:moveTo>
                    <a:pt x="37" y="76"/>
                  </a:moveTo>
                  <a:cubicBezTo>
                    <a:pt x="37" y="49"/>
                    <a:pt x="52" y="21"/>
                    <a:pt x="84" y="21"/>
                  </a:cubicBezTo>
                  <a:cubicBezTo>
                    <a:pt x="117" y="21"/>
                    <a:pt x="131" y="49"/>
                    <a:pt x="131" y="76"/>
                  </a:cubicBezTo>
                  <a:cubicBezTo>
                    <a:pt x="131" y="108"/>
                    <a:pt x="112" y="144"/>
                    <a:pt x="84" y="144"/>
                  </a:cubicBezTo>
                  <a:cubicBezTo>
                    <a:pt x="57" y="144"/>
                    <a:pt x="37" y="108"/>
                    <a:pt x="37" y="76"/>
                  </a:cubicBezTo>
                  <a:close/>
                  <a:moveTo>
                    <a:pt x="84" y="246"/>
                  </a:moveTo>
                  <a:cubicBezTo>
                    <a:pt x="70" y="246"/>
                    <a:pt x="22" y="243"/>
                    <a:pt x="22" y="206"/>
                  </a:cubicBezTo>
                  <a:cubicBezTo>
                    <a:pt x="22" y="189"/>
                    <a:pt x="22" y="189"/>
                    <a:pt x="33" y="182"/>
                  </a:cubicBezTo>
                  <a:cubicBezTo>
                    <a:pt x="40" y="178"/>
                    <a:pt x="50" y="172"/>
                    <a:pt x="63" y="162"/>
                  </a:cubicBezTo>
                  <a:cubicBezTo>
                    <a:pt x="70" y="165"/>
                    <a:pt x="77" y="166"/>
                    <a:pt x="84" y="166"/>
                  </a:cubicBezTo>
                  <a:cubicBezTo>
                    <a:pt x="92" y="166"/>
                    <a:pt x="99" y="165"/>
                    <a:pt x="106" y="162"/>
                  </a:cubicBezTo>
                  <a:cubicBezTo>
                    <a:pt x="119" y="172"/>
                    <a:pt x="128" y="178"/>
                    <a:pt x="135" y="182"/>
                  </a:cubicBezTo>
                  <a:cubicBezTo>
                    <a:pt x="147" y="189"/>
                    <a:pt x="147" y="189"/>
                    <a:pt x="147" y="206"/>
                  </a:cubicBezTo>
                  <a:cubicBezTo>
                    <a:pt x="147" y="243"/>
                    <a:pt x="99" y="246"/>
                    <a:pt x="84" y="24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43" name="直接连接符 42"/>
            <p:cNvCxnSpPr/>
            <p:nvPr/>
          </p:nvCxnSpPr>
          <p:spPr>
            <a:xfrm>
              <a:off x="4272343" y="4345527"/>
              <a:ext cx="0" cy="50474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3080906" y="4243955"/>
              <a:ext cx="990977" cy="707886"/>
            </a:xfrm>
            <a:prstGeom prst="rect">
              <a:avLst/>
            </a:prstGeom>
            <a:noFill/>
          </p:spPr>
          <p:txBody>
            <a:bodyPr wrap="none" rtlCol="0">
              <a:spAutoFit/>
            </a:bodyPr>
            <a:lstStyle/>
            <a:p>
              <a:r>
                <a:rPr lang="en-US" altLang="zh-CN" sz="4000">
                  <a:solidFill>
                    <a:schemeClr val="bg1"/>
                  </a:solidFill>
                </a:rPr>
                <a:t>29</a:t>
              </a:r>
              <a:r>
                <a:rPr lang="en-US" altLang="zh-CN" sz="2400">
                  <a:solidFill>
                    <a:schemeClr val="bg1"/>
                  </a:solidFill>
                </a:rPr>
                <a:t>%</a:t>
              </a:r>
              <a:endParaRPr lang="zh-CN" altLang="en-US" sz="2400">
                <a:solidFill>
                  <a:schemeClr val="bg1"/>
                </a:solidFill>
              </a:endParaRPr>
            </a:p>
          </p:txBody>
        </p:sp>
      </p:grpSp>
      <p:grpSp>
        <p:nvGrpSpPr>
          <p:cNvPr id="8" name="组合 7"/>
          <p:cNvGrpSpPr/>
          <p:nvPr/>
        </p:nvGrpSpPr>
        <p:grpSpPr>
          <a:xfrm>
            <a:off x="6151590" y="2949741"/>
            <a:ext cx="2286767" cy="979912"/>
            <a:chOff x="6934778" y="2527518"/>
            <a:chExt cx="2286767" cy="979912"/>
          </a:xfrm>
        </p:grpSpPr>
        <p:sp>
          <p:nvSpPr>
            <p:cNvPr id="40" name="矩形 39"/>
            <p:cNvSpPr/>
            <p:nvPr/>
          </p:nvSpPr>
          <p:spPr>
            <a:xfrm>
              <a:off x="6934778" y="2527518"/>
              <a:ext cx="2286767" cy="979912"/>
            </a:xfrm>
            <a:prstGeom prst="rect">
              <a:avLst/>
            </a:prstGeom>
            <a:solidFill>
              <a:srgbClr val="2E72F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28" name="组合 27"/>
            <p:cNvGrpSpPr/>
            <p:nvPr/>
          </p:nvGrpSpPr>
          <p:grpSpPr>
            <a:xfrm>
              <a:off x="7241395" y="2809155"/>
              <a:ext cx="300016" cy="416638"/>
              <a:chOff x="8032306" y="5624901"/>
              <a:chExt cx="429201" cy="596039"/>
            </a:xfrm>
            <a:solidFill>
              <a:schemeClr val="bg1"/>
            </a:solidFill>
          </p:grpSpPr>
          <p:sp>
            <p:nvSpPr>
              <p:cNvPr id="29" name="Freeform 276"/>
              <p:cNvSpPr>
                <a:spLocks/>
              </p:cNvSpPr>
              <p:nvPr/>
            </p:nvSpPr>
            <p:spPr bwMode="auto">
              <a:xfrm>
                <a:off x="8032306" y="5715047"/>
                <a:ext cx="429201" cy="505893"/>
              </a:xfrm>
              <a:custGeom>
                <a:avLst/>
                <a:gdLst>
                  <a:gd name="T0" fmla="*/ 166 w 203"/>
                  <a:gd name="T1" fmla="*/ 0 h 239"/>
                  <a:gd name="T2" fmla="*/ 166 w 203"/>
                  <a:gd name="T3" fmla="*/ 22 h 239"/>
                  <a:gd name="T4" fmla="*/ 181 w 203"/>
                  <a:gd name="T5" fmla="*/ 37 h 239"/>
                  <a:gd name="T6" fmla="*/ 181 w 203"/>
                  <a:gd name="T7" fmla="*/ 203 h 239"/>
                  <a:gd name="T8" fmla="*/ 166 w 203"/>
                  <a:gd name="T9" fmla="*/ 218 h 239"/>
                  <a:gd name="T10" fmla="*/ 36 w 203"/>
                  <a:gd name="T11" fmla="*/ 218 h 239"/>
                  <a:gd name="T12" fmla="*/ 22 w 203"/>
                  <a:gd name="T13" fmla="*/ 203 h 239"/>
                  <a:gd name="T14" fmla="*/ 22 w 203"/>
                  <a:gd name="T15" fmla="*/ 37 h 239"/>
                  <a:gd name="T16" fmla="*/ 36 w 203"/>
                  <a:gd name="T17" fmla="*/ 22 h 239"/>
                  <a:gd name="T18" fmla="*/ 36 w 203"/>
                  <a:gd name="T19" fmla="*/ 0 h 239"/>
                  <a:gd name="T20" fmla="*/ 0 w 203"/>
                  <a:gd name="T21" fmla="*/ 37 h 239"/>
                  <a:gd name="T22" fmla="*/ 0 w 203"/>
                  <a:gd name="T23" fmla="*/ 203 h 239"/>
                  <a:gd name="T24" fmla="*/ 36 w 203"/>
                  <a:gd name="T25" fmla="*/ 239 h 239"/>
                  <a:gd name="T26" fmla="*/ 166 w 203"/>
                  <a:gd name="T27" fmla="*/ 239 h 239"/>
                  <a:gd name="T28" fmla="*/ 203 w 203"/>
                  <a:gd name="T29" fmla="*/ 203 h 239"/>
                  <a:gd name="T30" fmla="*/ 203 w 203"/>
                  <a:gd name="T31" fmla="*/ 37 h 239"/>
                  <a:gd name="T32" fmla="*/ 166 w 203"/>
                  <a:gd name="T33"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239">
                    <a:moveTo>
                      <a:pt x="166" y="0"/>
                    </a:moveTo>
                    <a:cubicBezTo>
                      <a:pt x="166" y="22"/>
                      <a:pt x="166" y="22"/>
                      <a:pt x="166" y="22"/>
                    </a:cubicBezTo>
                    <a:cubicBezTo>
                      <a:pt x="174" y="22"/>
                      <a:pt x="181" y="29"/>
                      <a:pt x="181" y="37"/>
                    </a:cubicBezTo>
                    <a:cubicBezTo>
                      <a:pt x="181" y="203"/>
                      <a:pt x="181" y="203"/>
                      <a:pt x="181" y="203"/>
                    </a:cubicBezTo>
                    <a:cubicBezTo>
                      <a:pt x="181" y="211"/>
                      <a:pt x="174" y="218"/>
                      <a:pt x="166" y="218"/>
                    </a:cubicBezTo>
                    <a:cubicBezTo>
                      <a:pt x="36" y="218"/>
                      <a:pt x="36" y="218"/>
                      <a:pt x="36" y="218"/>
                    </a:cubicBezTo>
                    <a:cubicBezTo>
                      <a:pt x="28" y="218"/>
                      <a:pt x="22" y="211"/>
                      <a:pt x="22" y="203"/>
                    </a:cubicBezTo>
                    <a:cubicBezTo>
                      <a:pt x="22" y="37"/>
                      <a:pt x="22" y="37"/>
                      <a:pt x="22" y="37"/>
                    </a:cubicBezTo>
                    <a:cubicBezTo>
                      <a:pt x="22" y="29"/>
                      <a:pt x="28" y="22"/>
                      <a:pt x="36" y="22"/>
                    </a:cubicBezTo>
                    <a:cubicBezTo>
                      <a:pt x="36" y="0"/>
                      <a:pt x="36" y="0"/>
                      <a:pt x="36" y="0"/>
                    </a:cubicBezTo>
                    <a:cubicBezTo>
                      <a:pt x="16" y="0"/>
                      <a:pt x="0" y="17"/>
                      <a:pt x="0" y="37"/>
                    </a:cubicBezTo>
                    <a:cubicBezTo>
                      <a:pt x="0" y="203"/>
                      <a:pt x="0" y="203"/>
                      <a:pt x="0" y="203"/>
                    </a:cubicBezTo>
                    <a:cubicBezTo>
                      <a:pt x="0" y="223"/>
                      <a:pt x="16" y="239"/>
                      <a:pt x="36" y="239"/>
                    </a:cubicBezTo>
                    <a:cubicBezTo>
                      <a:pt x="166" y="239"/>
                      <a:pt x="166" y="239"/>
                      <a:pt x="166" y="239"/>
                    </a:cubicBezTo>
                    <a:cubicBezTo>
                      <a:pt x="186" y="239"/>
                      <a:pt x="203" y="223"/>
                      <a:pt x="203" y="203"/>
                    </a:cubicBezTo>
                    <a:cubicBezTo>
                      <a:pt x="203" y="37"/>
                      <a:pt x="203" y="37"/>
                      <a:pt x="203" y="37"/>
                    </a:cubicBezTo>
                    <a:cubicBezTo>
                      <a:pt x="203" y="17"/>
                      <a:pt x="186" y="0"/>
                      <a:pt x="16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277"/>
              <p:cNvSpPr>
                <a:spLocks/>
              </p:cNvSpPr>
              <p:nvPr/>
            </p:nvSpPr>
            <p:spPr bwMode="auto">
              <a:xfrm>
                <a:off x="8139943" y="5624901"/>
                <a:ext cx="213928" cy="137237"/>
              </a:xfrm>
              <a:custGeom>
                <a:avLst/>
                <a:gdLst>
                  <a:gd name="T0" fmla="*/ 101 w 101"/>
                  <a:gd name="T1" fmla="*/ 29 h 65"/>
                  <a:gd name="T2" fmla="*/ 79 w 101"/>
                  <a:gd name="T3" fmla="*/ 29 h 65"/>
                  <a:gd name="T4" fmla="*/ 50 w 101"/>
                  <a:gd name="T5" fmla="*/ 0 h 65"/>
                  <a:gd name="T6" fmla="*/ 21 w 101"/>
                  <a:gd name="T7" fmla="*/ 29 h 65"/>
                  <a:gd name="T8" fmla="*/ 0 w 101"/>
                  <a:gd name="T9" fmla="*/ 29 h 65"/>
                  <a:gd name="T10" fmla="*/ 0 w 101"/>
                  <a:gd name="T11" fmla="*/ 65 h 65"/>
                  <a:gd name="T12" fmla="*/ 101 w 101"/>
                  <a:gd name="T13" fmla="*/ 65 h 65"/>
                  <a:gd name="T14" fmla="*/ 101 w 101"/>
                  <a:gd name="T15" fmla="*/ 29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65">
                    <a:moveTo>
                      <a:pt x="101" y="29"/>
                    </a:moveTo>
                    <a:cubicBezTo>
                      <a:pt x="79" y="29"/>
                      <a:pt x="79" y="29"/>
                      <a:pt x="79" y="29"/>
                    </a:cubicBezTo>
                    <a:cubicBezTo>
                      <a:pt x="79" y="13"/>
                      <a:pt x="66" y="0"/>
                      <a:pt x="50" y="0"/>
                    </a:cubicBezTo>
                    <a:cubicBezTo>
                      <a:pt x="34" y="0"/>
                      <a:pt x="21" y="13"/>
                      <a:pt x="21" y="29"/>
                    </a:cubicBezTo>
                    <a:cubicBezTo>
                      <a:pt x="0" y="29"/>
                      <a:pt x="0" y="29"/>
                      <a:pt x="0" y="29"/>
                    </a:cubicBezTo>
                    <a:cubicBezTo>
                      <a:pt x="0" y="65"/>
                      <a:pt x="0" y="65"/>
                      <a:pt x="0" y="65"/>
                    </a:cubicBezTo>
                    <a:cubicBezTo>
                      <a:pt x="101" y="65"/>
                      <a:pt x="101" y="65"/>
                      <a:pt x="101" y="65"/>
                    </a:cubicBezTo>
                    <a:lnTo>
                      <a:pt x="101" y="2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 name="Rectangle 278"/>
              <p:cNvSpPr>
                <a:spLocks noChangeArrowheads="1"/>
              </p:cNvSpPr>
              <p:nvPr/>
            </p:nvSpPr>
            <p:spPr bwMode="auto">
              <a:xfrm>
                <a:off x="8123797" y="5837484"/>
                <a:ext cx="244874" cy="32291"/>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 name="Rectangle 279"/>
              <p:cNvSpPr>
                <a:spLocks noChangeArrowheads="1"/>
              </p:cNvSpPr>
              <p:nvPr/>
            </p:nvSpPr>
            <p:spPr bwMode="auto">
              <a:xfrm>
                <a:off x="8123797" y="5914175"/>
                <a:ext cx="244874" cy="32291"/>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 name="Rectangle 280"/>
              <p:cNvSpPr>
                <a:spLocks noChangeArrowheads="1"/>
              </p:cNvSpPr>
              <p:nvPr/>
            </p:nvSpPr>
            <p:spPr bwMode="auto">
              <a:xfrm>
                <a:off x="8123797" y="5992211"/>
                <a:ext cx="244874" cy="29600"/>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281"/>
              <p:cNvSpPr>
                <a:spLocks noChangeArrowheads="1"/>
              </p:cNvSpPr>
              <p:nvPr/>
            </p:nvSpPr>
            <p:spPr bwMode="auto">
              <a:xfrm>
                <a:off x="8123797" y="6068903"/>
                <a:ext cx="244874" cy="29600"/>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grpSp>
        <p:cxnSp>
          <p:nvCxnSpPr>
            <p:cNvPr id="46" name="直接连接符 45"/>
            <p:cNvCxnSpPr/>
            <p:nvPr/>
          </p:nvCxnSpPr>
          <p:spPr>
            <a:xfrm>
              <a:off x="7790601" y="2765103"/>
              <a:ext cx="0" cy="50474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7939032" y="2657418"/>
              <a:ext cx="990977" cy="707886"/>
            </a:xfrm>
            <a:prstGeom prst="rect">
              <a:avLst/>
            </a:prstGeom>
            <a:noFill/>
          </p:spPr>
          <p:txBody>
            <a:bodyPr wrap="none" rtlCol="0">
              <a:spAutoFit/>
            </a:bodyPr>
            <a:lstStyle/>
            <a:p>
              <a:r>
                <a:rPr lang="en-US" altLang="zh-CN" sz="4000">
                  <a:solidFill>
                    <a:schemeClr val="bg1"/>
                  </a:solidFill>
                </a:rPr>
                <a:t>68</a:t>
              </a:r>
              <a:r>
                <a:rPr lang="en-US" altLang="zh-CN" sz="2400">
                  <a:solidFill>
                    <a:schemeClr val="bg1"/>
                  </a:solidFill>
                </a:rPr>
                <a:t>%</a:t>
              </a:r>
              <a:endParaRPr lang="zh-CN" altLang="en-US" sz="2400">
                <a:solidFill>
                  <a:schemeClr val="bg1"/>
                </a:solidFill>
              </a:endParaRPr>
            </a:p>
          </p:txBody>
        </p:sp>
      </p:grpSp>
      <p:grpSp>
        <p:nvGrpSpPr>
          <p:cNvPr id="9" name="组合 8"/>
          <p:cNvGrpSpPr/>
          <p:nvPr/>
        </p:nvGrpSpPr>
        <p:grpSpPr>
          <a:xfrm>
            <a:off x="6155315" y="4159384"/>
            <a:ext cx="2286767" cy="979912"/>
            <a:chOff x="6533255" y="4597898"/>
            <a:chExt cx="2286767" cy="979912"/>
          </a:xfrm>
        </p:grpSpPr>
        <p:sp>
          <p:nvSpPr>
            <p:cNvPr id="41" name="矩形 40"/>
            <p:cNvSpPr/>
            <p:nvPr/>
          </p:nvSpPr>
          <p:spPr>
            <a:xfrm>
              <a:off x="6533255" y="4597898"/>
              <a:ext cx="2286767" cy="979912"/>
            </a:xfrm>
            <a:prstGeom prst="rect">
              <a:avLst/>
            </a:prstGeom>
            <a:solidFill>
              <a:srgbClr val="2E72F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35" name="组合 34"/>
            <p:cNvGrpSpPr/>
            <p:nvPr/>
          </p:nvGrpSpPr>
          <p:grpSpPr>
            <a:xfrm>
              <a:off x="6811640" y="4895524"/>
              <a:ext cx="298135" cy="384661"/>
              <a:chOff x="9501547" y="5685447"/>
              <a:chExt cx="426510" cy="550293"/>
            </a:xfrm>
            <a:solidFill>
              <a:schemeClr val="bg1"/>
            </a:solidFill>
          </p:grpSpPr>
          <p:sp>
            <p:nvSpPr>
              <p:cNvPr id="36" name="Freeform 282"/>
              <p:cNvSpPr>
                <a:spLocks noEditPoints="1"/>
              </p:cNvSpPr>
              <p:nvPr/>
            </p:nvSpPr>
            <p:spPr bwMode="auto">
              <a:xfrm>
                <a:off x="9501547" y="5685447"/>
                <a:ext cx="426510" cy="550293"/>
              </a:xfrm>
              <a:custGeom>
                <a:avLst/>
                <a:gdLst>
                  <a:gd name="T0" fmla="*/ 166 w 202"/>
                  <a:gd name="T1" fmla="*/ 0 h 260"/>
                  <a:gd name="T2" fmla="*/ 36 w 202"/>
                  <a:gd name="T3" fmla="*/ 0 h 260"/>
                  <a:gd name="T4" fmla="*/ 0 w 202"/>
                  <a:gd name="T5" fmla="*/ 36 h 260"/>
                  <a:gd name="T6" fmla="*/ 0 w 202"/>
                  <a:gd name="T7" fmla="*/ 224 h 260"/>
                  <a:gd name="T8" fmla="*/ 36 w 202"/>
                  <a:gd name="T9" fmla="*/ 260 h 260"/>
                  <a:gd name="T10" fmla="*/ 166 w 202"/>
                  <a:gd name="T11" fmla="*/ 260 h 260"/>
                  <a:gd name="T12" fmla="*/ 202 w 202"/>
                  <a:gd name="T13" fmla="*/ 224 h 260"/>
                  <a:gd name="T14" fmla="*/ 202 w 202"/>
                  <a:gd name="T15" fmla="*/ 36 h 260"/>
                  <a:gd name="T16" fmla="*/ 166 w 202"/>
                  <a:gd name="T17" fmla="*/ 0 h 260"/>
                  <a:gd name="T18" fmla="*/ 181 w 202"/>
                  <a:gd name="T19" fmla="*/ 224 h 260"/>
                  <a:gd name="T20" fmla="*/ 166 w 202"/>
                  <a:gd name="T21" fmla="*/ 239 h 260"/>
                  <a:gd name="T22" fmla="*/ 36 w 202"/>
                  <a:gd name="T23" fmla="*/ 239 h 260"/>
                  <a:gd name="T24" fmla="*/ 22 w 202"/>
                  <a:gd name="T25" fmla="*/ 224 h 260"/>
                  <a:gd name="T26" fmla="*/ 22 w 202"/>
                  <a:gd name="T27" fmla="*/ 36 h 260"/>
                  <a:gd name="T28" fmla="*/ 36 w 202"/>
                  <a:gd name="T29" fmla="*/ 22 h 260"/>
                  <a:gd name="T30" fmla="*/ 166 w 202"/>
                  <a:gd name="T31" fmla="*/ 22 h 260"/>
                  <a:gd name="T32" fmla="*/ 181 w 202"/>
                  <a:gd name="T33" fmla="*/ 36 h 260"/>
                  <a:gd name="T34" fmla="*/ 181 w 202"/>
                  <a:gd name="T35" fmla="*/ 22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2" h="260">
                    <a:moveTo>
                      <a:pt x="166" y="0"/>
                    </a:moveTo>
                    <a:cubicBezTo>
                      <a:pt x="36" y="0"/>
                      <a:pt x="36" y="0"/>
                      <a:pt x="36" y="0"/>
                    </a:cubicBezTo>
                    <a:cubicBezTo>
                      <a:pt x="16" y="0"/>
                      <a:pt x="0" y="16"/>
                      <a:pt x="0" y="36"/>
                    </a:cubicBezTo>
                    <a:cubicBezTo>
                      <a:pt x="0" y="224"/>
                      <a:pt x="0" y="224"/>
                      <a:pt x="0" y="224"/>
                    </a:cubicBezTo>
                    <a:cubicBezTo>
                      <a:pt x="0" y="244"/>
                      <a:pt x="16" y="260"/>
                      <a:pt x="36" y="260"/>
                    </a:cubicBezTo>
                    <a:cubicBezTo>
                      <a:pt x="166" y="260"/>
                      <a:pt x="166" y="260"/>
                      <a:pt x="166" y="260"/>
                    </a:cubicBezTo>
                    <a:cubicBezTo>
                      <a:pt x="186" y="260"/>
                      <a:pt x="202" y="244"/>
                      <a:pt x="202" y="224"/>
                    </a:cubicBezTo>
                    <a:cubicBezTo>
                      <a:pt x="202" y="36"/>
                      <a:pt x="202" y="36"/>
                      <a:pt x="202" y="36"/>
                    </a:cubicBezTo>
                    <a:cubicBezTo>
                      <a:pt x="202" y="16"/>
                      <a:pt x="186" y="0"/>
                      <a:pt x="166" y="0"/>
                    </a:cubicBezTo>
                    <a:close/>
                    <a:moveTo>
                      <a:pt x="181" y="224"/>
                    </a:moveTo>
                    <a:cubicBezTo>
                      <a:pt x="181" y="232"/>
                      <a:pt x="174" y="239"/>
                      <a:pt x="166" y="239"/>
                    </a:cubicBezTo>
                    <a:cubicBezTo>
                      <a:pt x="36" y="239"/>
                      <a:pt x="36" y="239"/>
                      <a:pt x="36" y="239"/>
                    </a:cubicBezTo>
                    <a:cubicBezTo>
                      <a:pt x="28" y="239"/>
                      <a:pt x="22" y="232"/>
                      <a:pt x="22" y="224"/>
                    </a:cubicBezTo>
                    <a:cubicBezTo>
                      <a:pt x="22" y="36"/>
                      <a:pt x="22" y="36"/>
                      <a:pt x="22" y="36"/>
                    </a:cubicBezTo>
                    <a:cubicBezTo>
                      <a:pt x="22" y="28"/>
                      <a:pt x="28" y="22"/>
                      <a:pt x="36" y="22"/>
                    </a:cubicBezTo>
                    <a:cubicBezTo>
                      <a:pt x="166" y="22"/>
                      <a:pt x="166" y="22"/>
                      <a:pt x="166" y="22"/>
                    </a:cubicBezTo>
                    <a:cubicBezTo>
                      <a:pt x="174" y="22"/>
                      <a:pt x="181" y="28"/>
                      <a:pt x="181" y="36"/>
                    </a:cubicBezTo>
                    <a:lnTo>
                      <a:pt x="181" y="22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283"/>
              <p:cNvSpPr>
                <a:spLocks noEditPoints="1"/>
              </p:cNvSpPr>
              <p:nvPr/>
            </p:nvSpPr>
            <p:spPr bwMode="auto">
              <a:xfrm>
                <a:off x="9576893" y="5762138"/>
                <a:ext cx="274474" cy="367310"/>
              </a:xfrm>
              <a:custGeom>
                <a:avLst/>
                <a:gdLst>
                  <a:gd name="T0" fmla="*/ 0 w 204"/>
                  <a:gd name="T1" fmla="*/ 273 h 273"/>
                  <a:gd name="T2" fmla="*/ 204 w 204"/>
                  <a:gd name="T3" fmla="*/ 273 h 273"/>
                  <a:gd name="T4" fmla="*/ 204 w 204"/>
                  <a:gd name="T5" fmla="*/ 0 h 273"/>
                  <a:gd name="T6" fmla="*/ 0 w 204"/>
                  <a:gd name="T7" fmla="*/ 0 h 273"/>
                  <a:gd name="T8" fmla="*/ 0 w 204"/>
                  <a:gd name="T9" fmla="*/ 273 h 273"/>
                  <a:gd name="T10" fmla="*/ 11 w 204"/>
                  <a:gd name="T11" fmla="*/ 11 h 273"/>
                  <a:gd name="T12" fmla="*/ 193 w 204"/>
                  <a:gd name="T13" fmla="*/ 11 h 273"/>
                  <a:gd name="T14" fmla="*/ 193 w 204"/>
                  <a:gd name="T15" fmla="*/ 262 h 273"/>
                  <a:gd name="T16" fmla="*/ 11 w 204"/>
                  <a:gd name="T17" fmla="*/ 262 h 273"/>
                  <a:gd name="T18" fmla="*/ 11 w 204"/>
                  <a:gd name="T19" fmla="*/ 11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73">
                    <a:moveTo>
                      <a:pt x="0" y="273"/>
                    </a:moveTo>
                    <a:lnTo>
                      <a:pt x="204" y="273"/>
                    </a:lnTo>
                    <a:lnTo>
                      <a:pt x="204" y="0"/>
                    </a:lnTo>
                    <a:lnTo>
                      <a:pt x="0" y="0"/>
                    </a:lnTo>
                    <a:lnTo>
                      <a:pt x="0" y="273"/>
                    </a:lnTo>
                    <a:close/>
                    <a:moveTo>
                      <a:pt x="11" y="11"/>
                    </a:moveTo>
                    <a:lnTo>
                      <a:pt x="193" y="11"/>
                    </a:lnTo>
                    <a:lnTo>
                      <a:pt x="193" y="262"/>
                    </a:lnTo>
                    <a:lnTo>
                      <a:pt x="11" y="262"/>
                    </a:lnTo>
                    <a:lnTo>
                      <a:pt x="11" y="1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 name="Rectangle 284"/>
              <p:cNvSpPr>
                <a:spLocks noChangeArrowheads="1"/>
              </p:cNvSpPr>
              <p:nvPr/>
            </p:nvSpPr>
            <p:spPr bwMode="auto">
              <a:xfrm>
                <a:off x="9699330" y="6144248"/>
                <a:ext cx="29600" cy="32291"/>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grpSp>
        <p:cxnSp>
          <p:nvCxnSpPr>
            <p:cNvPr id="47" name="直接连接符 46"/>
            <p:cNvCxnSpPr/>
            <p:nvPr/>
          </p:nvCxnSpPr>
          <p:spPr>
            <a:xfrm>
              <a:off x="7392432" y="4835483"/>
              <a:ext cx="0" cy="50474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7596467" y="4736306"/>
              <a:ext cx="990977" cy="707886"/>
            </a:xfrm>
            <a:prstGeom prst="rect">
              <a:avLst/>
            </a:prstGeom>
            <a:noFill/>
          </p:spPr>
          <p:txBody>
            <a:bodyPr wrap="none" rtlCol="0">
              <a:spAutoFit/>
            </a:bodyPr>
            <a:lstStyle/>
            <a:p>
              <a:r>
                <a:rPr lang="en-US" altLang="zh-CN" sz="4000">
                  <a:solidFill>
                    <a:schemeClr val="bg1"/>
                  </a:solidFill>
                </a:rPr>
                <a:t>87</a:t>
              </a:r>
              <a:r>
                <a:rPr lang="en-US" altLang="zh-CN" sz="2400">
                  <a:solidFill>
                    <a:schemeClr val="bg1"/>
                  </a:solidFill>
                </a:rPr>
                <a:t>%</a:t>
              </a:r>
              <a:endParaRPr lang="zh-CN" altLang="en-US" sz="2400">
                <a:solidFill>
                  <a:schemeClr val="bg1"/>
                </a:solidFill>
              </a:endParaRPr>
            </a:p>
          </p:txBody>
        </p:sp>
      </p:grpSp>
      <p:sp>
        <p:nvSpPr>
          <p:cNvPr id="57" name="矩形 56"/>
          <p:cNvSpPr/>
          <p:nvPr/>
        </p:nvSpPr>
        <p:spPr>
          <a:xfrm>
            <a:off x="1192864" y="2184060"/>
            <a:ext cx="2188551" cy="949491"/>
          </a:xfrm>
          <a:prstGeom prst="rect">
            <a:avLst/>
          </a:prstGeom>
        </p:spPr>
        <p:txBody>
          <a:bodyPr wrap="square">
            <a:spAutoFit/>
          </a:bodyPr>
          <a:lstStyle/>
          <a:p>
            <a:pPr>
              <a:lnSpc>
                <a:spcPct val="130000"/>
              </a:lnSpc>
              <a:spcBef>
                <a:spcPts val="600"/>
              </a:spcBef>
            </a:pPr>
            <a:r>
              <a:rPr lang="en-US" altLang="zh-CN" sz="1100">
                <a:solidFill>
                  <a:schemeClr val="tx1">
                    <a:lumMod val="85000"/>
                    <a:lumOff val="15000"/>
                  </a:schemeClr>
                </a:solidFill>
              </a:rPr>
              <a:t>consectetur adipisicing elit, sed eiusmod tempor incididunt ut labore et dolore magna aliqua.  enim ad minim veniam.</a:t>
            </a:r>
          </a:p>
        </p:txBody>
      </p:sp>
      <p:sp>
        <p:nvSpPr>
          <p:cNvPr id="64" name="矩形 63"/>
          <p:cNvSpPr/>
          <p:nvPr/>
        </p:nvSpPr>
        <p:spPr>
          <a:xfrm>
            <a:off x="1192864" y="1702930"/>
            <a:ext cx="2188551" cy="400110"/>
          </a:xfrm>
          <a:prstGeom prst="rect">
            <a:avLst/>
          </a:prstGeom>
        </p:spPr>
        <p:txBody>
          <a:bodyPr wrap="square">
            <a:spAutoFit/>
          </a:bodyPr>
          <a:lstStyle/>
          <a:p>
            <a:pPr>
              <a:spcBef>
                <a:spcPts val="600"/>
              </a:spcBef>
            </a:pPr>
            <a:r>
              <a:rPr lang="en-US" altLang="zh-CN" sz="2000" b="1">
                <a:solidFill>
                  <a:schemeClr val="tx1">
                    <a:lumMod val="85000"/>
                    <a:lumOff val="15000"/>
                  </a:schemeClr>
                </a:solidFill>
              </a:rPr>
              <a:t>KEY WORD</a:t>
            </a:r>
          </a:p>
        </p:txBody>
      </p:sp>
      <p:sp>
        <p:nvSpPr>
          <p:cNvPr id="67" name="矩形 66"/>
          <p:cNvSpPr/>
          <p:nvPr/>
        </p:nvSpPr>
        <p:spPr>
          <a:xfrm>
            <a:off x="1192864" y="4215508"/>
            <a:ext cx="2188551" cy="949491"/>
          </a:xfrm>
          <a:prstGeom prst="rect">
            <a:avLst/>
          </a:prstGeom>
        </p:spPr>
        <p:txBody>
          <a:bodyPr wrap="square">
            <a:spAutoFit/>
          </a:bodyPr>
          <a:lstStyle/>
          <a:p>
            <a:pPr>
              <a:lnSpc>
                <a:spcPct val="130000"/>
              </a:lnSpc>
              <a:spcBef>
                <a:spcPts val="600"/>
              </a:spcBef>
            </a:pPr>
            <a:r>
              <a:rPr lang="en-US" altLang="zh-CN" sz="1100">
                <a:solidFill>
                  <a:schemeClr val="tx1">
                    <a:lumMod val="85000"/>
                    <a:lumOff val="15000"/>
                  </a:schemeClr>
                </a:solidFill>
              </a:rPr>
              <a:t>consectetur adipisicing elit, sed eiusmod tempor incididunt ut labore et dolore magna aliqua.  enim ad minim veniam.</a:t>
            </a:r>
          </a:p>
        </p:txBody>
      </p:sp>
      <p:sp>
        <p:nvSpPr>
          <p:cNvPr id="68" name="矩形 67"/>
          <p:cNvSpPr/>
          <p:nvPr/>
        </p:nvSpPr>
        <p:spPr>
          <a:xfrm>
            <a:off x="1192864" y="3734378"/>
            <a:ext cx="2188551" cy="400110"/>
          </a:xfrm>
          <a:prstGeom prst="rect">
            <a:avLst/>
          </a:prstGeom>
        </p:spPr>
        <p:txBody>
          <a:bodyPr wrap="square">
            <a:spAutoFit/>
          </a:bodyPr>
          <a:lstStyle/>
          <a:p>
            <a:pPr>
              <a:spcBef>
                <a:spcPts val="600"/>
              </a:spcBef>
            </a:pPr>
            <a:r>
              <a:rPr lang="en-US" altLang="zh-CN" sz="2000" b="1">
                <a:solidFill>
                  <a:schemeClr val="tx1">
                    <a:lumMod val="85000"/>
                    <a:lumOff val="15000"/>
                  </a:schemeClr>
                </a:solidFill>
              </a:rPr>
              <a:t>KEY WORD</a:t>
            </a:r>
          </a:p>
        </p:txBody>
      </p:sp>
      <p:sp>
        <p:nvSpPr>
          <p:cNvPr id="73" name="矩形 72"/>
          <p:cNvSpPr/>
          <p:nvPr/>
        </p:nvSpPr>
        <p:spPr>
          <a:xfrm>
            <a:off x="8867945" y="2790220"/>
            <a:ext cx="2188551" cy="972574"/>
          </a:xfrm>
          <a:prstGeom prst="rect">
            <a:avLst/>
          </a:prstGeom>
        </p:spPr>
        <p:txBody>
          <a:bodyPr wrap="square">
            <a:spAutoFit/>
          </a:bodyPr>
          <a:lstStyle/>
          <a:p>
            <a:pPr algn="r">
              <a:lnSpc>
                <a:spcPct val="130000"/>
              </a:lnSpc>
              <a:spcBef>
                <a:spcPts val="600"/>
              </a:spcBef>
            </a:pPr>
            <a:r>
              <a:rPr lang="en-US" altLang="zh-CN" sz="1100">
                <a:solidFill>
                  <a:schemeClr val="tx1">
                    <a:lumMod val="85000"/>
                    <a:lumOff val="15000"/>
                  </a:schemeClr>
                </a:solidFill>
              </a:rPr>
              <a:t>consectetur adipisicing elit, sed eiusmod tempor incididunt ut labore et dolore magna aliqua.  enim ad minim veniam.</a:t>
            </a:r>
          </a:p>
        </p:txBody>
      </p:sp>
      <p:sp>
        <p:nvSpPr>
          <p:cNvPr id="74" name="矩形 73"/>
          <p:cNvSpPr/>
          <p:nvPr/>
        </p:nvSpPr>
        <p:spPr>
          <a:xfrm>
            <a:off x="8867945" y="2309090"/>
            <a:ext cx="2188551" cy="400110"/>
          </a:xfrm>
          <a:prstGeom prst="rect">
            <a:avLst/>
          </a:prstGeom>
        </p:spPr>
        <p:txBody>
          <a:bodyPr wrap="square">
            <a:spAutoFit/>
          </a:bodyPr>
          <a:lstStyle/>
          <a:p>
            <a:pPr algn="r">
              <a:spcBef>
                <a:spcPts val="600"/>
              </a:spcBef>
            </a:pPr>
            <a:r>
              <a:rPr lang="en-US" altLang="zh-CN" sz="2000" b="1">
                <a:solidFill>
                  <a:schemeClr val="tx1">
                    <a:lumMod val="85000"/>
                    <a:lumOff val="15000"/>
                  </a:schemeClr>
                </a:solidFill>
              </a:rPr>
              <a:t>KEY WORD</a:t>
            </a:r>
          </a:p>
        </p:txBody>
      </p:sp>
      <p:sp>
        <p:nvSpPr>
          <p:cNvPr id="75" name="矩形 74"/>
          <p:cNvSpPr/>
          <p:nvPr/>
        </p:nvSpPr>
        <p:spPr>
          <a:xfrm>
            <a:off x="8867945" y="4821668"/>
            <a:ext cx="2188551" cy="972574"/>
          </a:xfrm>
          <a:prstGeom prst="rect">
            <a:avLst/>
          </a:prstGeom>
        </p:spPr>
        <p:txBody>
          <a:bodyPr wrap="square">
            <a:spAutoFit/>
          </a:bodyPr>
          <a:lstStyle/>
          <a:p>
            <a:pPr algn="r">
              <a:lnSpc>
                <a:spcPct val="130000"/>
              </a:lnSpc>
              <a:spcBef>
                <a:spcPts val="600"/>
              </a:spcBef>
            </a:pPr>
            <a:r>
              <a:rPr lang="en-US" altLang="zh-CN" sz="1100">
                <a:solidFill>
                  <a:schemeClr val="tx1">
                    <a:lumMod val="85000"/>
                    <a:lumOff val="15000"/>
                  </a:schemeClr>
                </a:solidFill>
              </a:rPr>
              <a:t>consectetur adipisicing elit, sed eiusmod tempor incididunt ut labore et dolore magna aliqua.  enim ad minim veniam.</a:t>
            </a:r>
          </a:p>
        </p:txBody>
      </p:sp>
      <p:sp>
        <p:nvSpPr>
          <p:cNvPr id="76" name="矩形 75"/>
          <p:cNvSpPr/>
          <p:nvPr/>
        </p:nvSpPr>
        <p:spPr>
          <a:xfrm>
            <a:off x="8867945" y="4340538"/>
            <a:ext cx="2188551" cy="400110"/>
          </a:xfrm>
          <a:prstGeom prst="rect">
            <a:avLst/>
          </a:prstGeom>
        </p:spPr>
        <p:txBody>
          <a:bodyPr wrap="square">
            <a:spAutoFit/>
          </a:bodyPr>
          <a:lstStyle/>
          <a:p>
            <a:pPr algn="r">
              <a:spcBef>
                <a:spcPts val="600"/>
              </a:spcBef>
            </a:pPr>
            <a:r>
              <a:rPr lang="en-US" altLang="zh-CN" sz="2000" b="1">
                <a:solidFill>
                  <a:schemeClr val="tx1">
                    <a:lumMod val="85000"/>
                    <a:lumOff val="15000"/>
                  </a:schemeClr>
                </a:solidFill>
              </a:rPr>
              <a:t>KEY WORD</a:t>
            </a:r>
          </a:p>
        </p:txBody>
      </p:sp>
      <p:sp>
        <p:nvSpPr>
          <p:cNvPr id="77" name="矩形 76"/>
          <p:cNvSpPr/>
          <p:nvPr/>
        </p:nvSpPr>
        <p:spPr>
          <a:xfrm>
            <a:off x="3749918" y="4803214"/>
            <a:ext cx="2286767" cy="9799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8" name="矩形 77"/>
          <p:cNvSpPr/>
          <p:nvPr/>
        </p:nvSpPr>
        <p:spPr>
          <a:xfrm>
            <a:off x="6151590" y="1733132"/>
            <a:ext cx="2286767" cy="9799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2029691698"/>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椭圆 19"/>
          <p:cNvSpPr/>
          <p:nvPr/>
        </p:nvSpPr>
        <p:spPr>
          <a:xfrm>
            <a:off x="5892455" y="3358511"/>
            <a:ext cx="2604439" cy="2604439"/>
          </a:xfrm>
          <a:prstGeom prst="ellipse">
            <a:avLst/>
          </a:prstGeom>
          <a:solidFill>
            <a:schemeClr val="bg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6600">
              <a:latin typeface="Impact" panose="020B0806030902050204" pitchFamily="34" charset="0"/>
            </a:endParaRPr>
          </a:p>
        </p:txBody>
      </p:sp>
      <p:sp>
        <p:nvSpPr>
          <p:cNvPr id="27" name="椭圆 26"/>
          <p:cNvSpPr/>
          <p:nvPr/>
        </p:nvSpPr>
        <p:spPr>
          <a:xfrm>
            <a:off x="3695107" y="3358511"/>
            <a:ext cx="2604439" cy="2604439"/>
          </a:xfrm>
          <a:prstGeom prst="ellipse">
            <a:avLst/>
          </a:prstGeom>
          <a:solidFill>
            <a:schemeClr val="tx1">
              <a:alpha val="58000"/>
            </a:schemeClr>
          </a:solidFill>
          <a:ln w="38100">
            <a:noFill/>
          </a:ln>
          <a:effectLst>
            <a:outerShdw blurRad="292100" dist="1143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6600">
              <a:latin typeface="Impact" panose="020B0806030902050204" pitchFamily="34" charset="0"/>
            </a:endParaRPr>
          </a:p>
        </p:txBody>
      </p:sp>
      <p:sp>
        <p:nvSpPr>
          <p:cNvPr id="44" name="Freeform 271"/>
          <p:cNvSpPr>
            <a:spLocks noEditPoints="1"/>
          </p:cNvSpPr>
          <p:nvPr/>
        </p:nvSpPr>
        <p:spPr bwMode="auto">
          <a:xfrm>
            <a:off x="4773102" y="4046476"/>
            <a:ext cx="448449" cy="715141"/>
          </a:xfrm>
          <a:custGeom>
            <a:avLst/>
            <a:gdLst>
              <a:gd name="T0" fmla="*/ 146 w 168"/>
              <a:gd name="T1" fmla="*/ 163 h 268"/>
              <a:gd name="T2" fmla="*/ 124 w 168"/>
              <a:gd name="T3" fmla="*/ 149 h 268"/>
              <a:gd name="T4" fmla="*/ 153 w 168"/>
              <a:gd name="T5" fmla="*/ 76 h 268"/>
              <a:gd name="T6" fmla="*/ 84 w 168"/>
              <a:gd name="T7" fmla="*/ 0 h 268"/>
              <a:gd name="T8" fmla="*/ 16 w 168"/>
              <a:gd name="T9" fmla="*/ 76 h 268"/>
              <a:gd name="T10" fmla="*/ 44 w 168"/>
              <a:gd name="T11" fmla="*/ 149 h 268"/>
              <a:gd name="T12" fmla="*/ 23 w 168"/>
              <a:gd name="T13" fmla="*/ 163 h 268"/>
              <a:gd name="T14" fmla="*/ 0 w 168"/>
              <a:gd name="T15" fmla="*/ 206 h 268"/>
              <a:gd name="T16" fmla="*/ 84 w 168"/>
              <a:gd name="T17" fmla="*/ 268 h 268"/>
              <a:gd name="T18" fmla="*/ 168 w 168"/>
              <a:gd name="T19" fmla="*/ 206 h 268"/>
              <a:gd name="T20" fmla="*/ 146 w 168"/>
              <a:gd name="T21" fmla="*/ 163 h 268"/>
              <a:gd name="T22" fmla="*/ 37 w 168"/>
              <a:gd name="T23" fmla="*/ 76 h 268"/>
              <a:gd name="T24" fmla="*/ 84 w 168"/>
              <a:gd name="T25" fmla="*/ 21 h 268"/>
              <a:gd name="T26" fmla="*/ 131 w 168"/>
              <a:gd name="T27" fmla="*/ 76 h 268"/>
              <a:gd name="T28" fmla="*/ 84 w 168"/>
              <a:gd name="T29" fmla="*/ 144 h 268"/>
              <a:gd name="T30" fmla="*/ 37 w 168"/>
              <a:gd name="T31" fmla="*/ 76 h 268"/>
              <a:gd name="T32" fmla="*/ 84 w 168"/>
              <a:gd name="T33" fmla="*/ 246 h 268"/>
              <a:gd name="T34" fmla="*/ 22 w 168"/>
              <a:gd name="T35" fmla="*/ 206 h 268"/>
              <a:gd name="T36" fmla="*/ 33 w 168"/>
              <a:gd name="T37" fmla="*/ 182 h 268"/>
              <a:gd name="T38" fmla="*/ 63 w 168"/>
              <a:gd name="T39" fmla="*/ 162 h 268"/>
              <a:gd name="T40" fmla="*/ 84 w 168"/>
              <a:gd name="T41" fmla="*/ 166 h 268"/>
              <a:gd name="T42" fmla="*/ 106 w 168"/>
              <a:gd name="T43" fmla="*/ 162 h 268"/>
              <a:gd name="T44" fmla="*/ 135 w 168"/>
              <a:gd name="T45" fmla="*/ 182 h 268"/>
              <a:gd name="T46" fmla="*/ 147 w 168"/>
              <a:gd name="T47" fmla="*/ 206 h 268"/>
              <a:gd name="T48" fmla="*/ 84 w 168"/>
              <a:gd name="T49" fmla="*/ 246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8" h="268">
                <a:moveTo>
                  <a:pt x="146" y="163"/>
                </a:moveTo>
                <a:cubicBezTo>
                  <a:pt x="140" y="160"/>
                  <a:pt x="133" y="156"/>
                  <a:pt x="124" y="149"/>
                </a:cubicBezTo>
                <a:cubicBezTo>
                  <a:pt x="142" y="131"/>
                  <a:pt x="153" y="103"/>
                  <a:pt x="153" y="76"/>
                </a:cubicBezTo>
                <a:cubicBezTo>
                  <a:pt x="153" y="32"/>
                  <a:pt x="124" y="0"/>
                  <a:pt x="84" y="0"/>
                </a:cubicBezTo>
                <a:cubicBezTo>
                  <a:pt x="44" y="0"/>
                  <a:pt x="16" y="32"/>
                  <a:pt x="16" y="76"/>
                </a:cubicBezTo>
                <a:cubicBezTo>
                  <a:pt x="16" y="103"/>
                  <a:pt x="26" y="131"/>
                  <a:pt x="44" y="149"/>
                </a:cubicBezTo>
                <a:cubicBezTo>
                  <a:pt x="35" y="156"/>
                  <a:pt x="28" y="160"/>
                  <a:pt x="23" y="163"/>
                </a:cubicBezTo>
                <a:cubicBezTo>
                  <a:pt x="6" y="173"/>
                  <a:pt x="0" y="179"/>
                  <a:pt x="0" y="206"/>
                </a:cubicBezTo>
                <a:cubicBezTo>
                  <a:pt x="0" y="243"/>
                  <a:pt x="33" y="268"/>
                  <a:pt x="84" y="268"/>
                </a:cubicBezTo>
                <a:cubicBezTo>
                  <a:pt x="135" y="268"/>
                  <a:pt x="168" y="243"/>
                  <a:pt x="168" y="206"/>
                </a:cubicBezTo>
                <a:cubicBezTo>
                  <a:pt x="168" y="179"/>
                  <a:pt x="163" y="173"/>
                  <a:pt x="146" y="163"/>
                </a:cubicBezTo>
                <a:close/>
                <a:moveTo>
                  <a:pt x="37" y="76"/>
                </a:moveTo>
                <a:cubicBezTo>
                  <a:pt x="37" y="49"/>
                  <a:pt x="52" y="21"/>
                  <a:pt x="84" y="21"/>
                </a:cubicBezTo>
                <a:cubicBezTo>
                  <a:pt x="117" y="21"/>
                  <a:pt x="131" y="49"/>
                  <a:pt x="131" y="76"/>
                </a:cubicBezTo>
                <a:cubicBezTo>
                  <a:pt x="131" y="108"/>
                  <a:pt x="112" y="144"/>
                  <a:pt x="84" y="144"/>
                </a:cubicBezTo>
                <a:cubicBezTo>
                  <a:pt x="57" y="144"/>
                  <a:pt x="37" y="108"/>
                  <a:pt x="37" y="76"/>
                </a:cubicBezTo>
                <a:close/>
                <a:moveTo>
                  <a:pt x="84" y="246"/>
                </a:moveTo>
                <a:cubicBezTo>
                  <a:pt x="70" y="246"/>
                  <a:pt x="22" y="243"/>
                  <a:pt x="22" y="206"/>
                </a:cubicBezTo>
                <a:cubicBezTo>
                  <a:pt x="22" y="189"/>
                  <a:pt x="22" y="189"/>
                  <a:pt x="33" y="182"/>
                </a:cubicBezTo>
                <a:cubicBezTo>
                  <a:pt x="40" y="178"/>
                  <a:pt x="50" y="172"/>
                  <a:pt x="63" y="162"/>
                </a:cubicBezTo>
                <a:cubicBezTo>
                  <a:pt x="70" y="165"/>
                  <a:pt x="77" y="166"/>
                  <a:pt x="84" y="166"/>
                </a:cubicBezTo>
                <a:cubicBezTo>
                  <a:pt x="92" y="166"/>
                  <a:pt x="99" y="165"/>
                  <a:pt x="106" y="162"/>
                </a:cubicBezTo>
                <a:cubicBezTo>
                  <a:pt x="119" y="172"/>
                  <a:pt x="128" y="178"/>
                  <a:pt x="135" y="182"/>
                </a:cubicBezTo>
                <a:cubicBezTo>
                  <a:pt x="147" y="189"/>
                  <a:pt x="147" y="189"/>
                  <a:pt x="147" y="206"/>
                </a:cubicBezTo>
                <a:cubicBezTo>
                  <a:pt x="147" y="243"/>
                  <a:pt x="99" y="246"/>
                  <a:pt x="84" y="24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5" name="组合 44"/>
          <p:cNvGrpSpPr/>
          <p:nvPr/>
        </p:nvGrpSpPr>
        <p:grpSpPr>
          <a:xfrm>
            <a:off x="6923737" y="4027790"/>
            <a:ext cx="541875" cy="752512"/>
            <a:chOff x="8032306" y="5624901"/>
            <a:chExt cx="429201" cy="596039"/>
          </a:xfrm>
          <a:solidFill>
            <a:srgbClr val="2E72F1"/>
          </a:solidFill>
        </p:grpSpPr>
        <p:sp>
          <p:nvSpPr>
            <p:cNvPr id="46" name="Freeform 276"/>
            <p:cNvSpPr>
              <a:spLocks/>
            </p:cNvSpPr>
            <p:nvPr/>
          </p:nvSpPr>
          <p:spPr bwMode="auto">
            <a:xfrm>
              <a:off x="8032306" y="5715047"/>
              <a:ext cx="429201" cy="505893"/>
            </a:xfrm>
            <a:custGeom>
              <a:avLst/>
              <a:gdLst>
                <a:gd name="T0" fmla="*/ 166 w 203"/>
                <a:gd name="T1" fmla="*/ 0 h 239"/>
                <a:gd name="T2" fmla="*/ 166 w 203"/>
                <a:gd name="T3" fmla="*/ 22 h 239"/>
                <a:gd name="T4" fmla="*/ 181 w 203"/>
                <a:gd name="T5" fmla="*/ 37 h 239"/>
                <a:gd name="T6" fmla="*/ 181 w 203"/>
                <a:gd name="T7" fmla="*/ 203 h 239"/>
                <a:gd name="T8" fmla="*/ 166 w 203"/>
                <a:gd name="T9" fmla="*/ 218 h 239"/>
                <a:gd name="T10" fmla="*/ 36 w 203"/>
                <a:gd name="T11" fmla="*/ 218 h 239"/>
                <a:gd name="T12" fmla="*/ 22 w 203"/>
                <a:gd name="T13" fmla="*/ 203 h 239"/>
                <a:gd name="T14" fmla="*/ 22 w 203"/>
                <a:gd name="T15" fmla="*/ 37 h 239"/>
                <a:gd name="T16" fmla="*/ 36 w 203"/>
                <a:gd name="T17" fmla="*/ 22 h 239"/>
                <a:gd name="T18" fmla="*/ 36 w 203"/>
                <a:gd name="T19" fmla="*/ 0 h 239"/>
                <a:gd name="T20" fmla="*/ 0 w 203"/>
                <a:gd name="T21" fmla="*/ 37 h 239"/>
                <a:gd name="T22" fmla="*/ 0 w 203"/>
                <a:gd name="T23" fmla="*/ 203 h 239"/>
                <a:gd name="T24" fmla="*/ 36 w 203"/>
                <a:gd name="T25" fmla="*/ 239 h 239"/>
                <a:gd name="T26" fmla="*/ 166 w 203"/>
                <a:gd name="T27" fmla="*/ 239 h 239"/>
                <a:gd name="T28" fmla="*/ 203 w 203"/>
                <a:gd name="T29" fmla="*/ 203 h 239"/>
                <a:gd name="T30" fmla="*/ 203 w 203"/>
                <a:gd name="T31" fmla="*/ 37 h 239"/>
                <a:gd name="T32" fmla="*/ 166 w 203"/>
                <a:gd name="T33"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239">
                  <a:moveTo>
                    <a:pt x="166" y="0"/>
                  </a:moveTo>
                  <a:cubicBezTo>
                    <a:pt x="166" y="22"/>
                    <a:pt x="166" y="22"/>
                    <a:pt x="166" y="22"/>
                  </a:cubicBezTo>
                  <a:cubicBezTo>
                    <a:pt x="174" y="22"/>
                    <a:pt x="181" y="29"/>
                    <a:pt x="181" y="37"/>
                  </a:cubicBezTo>
                  <a:cubicBezTo>
                    <a:pt x="181" y="203"/>
                    <a:pt x="181" y="203"/>
                    <a:pt x="181" y="203"/>
                  </a:cubicBezTo>
                  <a:cubicBezTo>
                    <a:pt x="181" y="211"/>
                    <a:pt x="174" y="218"/>
                    <a:pt x="166" y="218"/>
                  </a:cubicBezTo>
                  <a:cubicBezTo>
                    <a:pt x="36" y="218"/>
                    <a:pt x="36" y="218"/>
                    <a:pt x="36" y="218"/>
                  </a:cubicBezTo>
                  <a:cubicBezTo>
                    <a:pt x="28" y="218"/>
                    <a:pt x="22" y="211"/>
                    <a:pt x="22" y="203"/>
                  </a:cubicBezTo>
                  <a:cubicBezTo>
                    <a:pt x="22" y="37"/>
                    <a:pt x="22" y="37"/>
                    <a:pt x="22" y="37"/>
                  </a:cubicBezTo>
                  <a:cubicBezTo>
                    <a:pt x="22" y="29"/>
                    <a:pt x="28" y="22"/>
                    <a:pt x="36" y="22"/>
                  </a:cubicBezTo>
                  <a:cubicBezTo>
                    <a:pt x="36" y="0"/>
                    <a:pt x="36" y="0"/>
                    <a:pt x="36" y="0"/>
                  </a:cubicBezTo>
                  <a:cubicBezTo>
                    <a:pt x="16" y="0"/>
                    <a:pt x="0" y="17"/>
                    <a:pt x="0" y="37"/>
                  </a:cubicBezTo>
                  <a:cubicBezTo>
                    <a:pt x="0" y="203"/>
                    <a:pt x="0" y="203"/>
                    <a:pt x="0" y="203"/>
                  </a:cubicBezTo>
                  <a:cubicBezTo>
                    <a:pt x="0" y="223"/>
                    <a:pt x="16" y="239"/>
                    <a:pt x="36" y="239"/>
                  </a:cubicBezTo>
                  <a:cubicBezTo>
                    <a:pt x="166" y="239"/>
                    <a:pt x="166" y="239"/>
                    <a:pt x="166" y="239"/>
                  </a:cubicBezTo>
                  <a:cubicBezTo>
                    <a:pt x="186" y="239"/>
                    <a:pt x="203" y="223"/>
                    <a:pt x="203" y="203"/>
                  </a:cubicBezTo>
                  <a:cubicBezTo>
                    <a:pt x="203" y="37"/>
                    <a:pt x="203" y="37"/>
                    <a:pt x="203" y="37"/>
                  </a:cubicBezTo>
                  <a:cubicBezTo>
                    <a:pt x="203" y="17"/>
                    <a:pt x="186" y="0"/>
                    <a:pt x="16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277"/>
            <p:cNvSpPr>
              <a:spLocks/>
            </p:cNvSpPr>
            <p:nvPr/>
          </p:nvSpPr>
          <p:spPr bwMode="auto">
            <a:xfrm>
              <a:off x="8139943" y="5624901"/>
              <a:ext cx="213928" cy="137237"/>
            </a:xfrm>
            <a:custGeom>
              <a:avLst/>
              <a:gdLst>
                <a:gd name="T0" fmla="*/ 101 w 101"/>
                <a:gd name="T1" fmla="*/ 29 h 65"/>
                <a:gd name="T2" fmla="*/ 79 w 101"/>
                <a:gd name="T3" fmla="*/ 29 h 65"/>
                <a:gd name="T4" fmla="*/ 50 w 101"/>
                <a:gd name="T5" fmla="*/ 0 h 65"/>
                <a:gd name="T6" fmla="*/ 21 w 101"/>
                <a:gd name="T7" fmla="*/ 29 h 65"/>
                <a:gd name="T8" fmla="*/ 0 w 101"/>
                <a:gd name="T9" fmla="*/ 29 h 65"/>
                <a:gd name="T10" fmla="*/ 0 w 101"/>
                <a:gd name="T11" fmla="*/ 65 h 65"/>
                <a:gd name="T12" fmla="*/ 101 w 101"/>
                <a:gd name="T13" fmla="*/ 65 h 65"/>
                <a:gd name="T14" fmla="*/ 101 w 101"/>
                <a:gd name="T15" fmla="*/ 29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65">
                  <a:moveTo>
                    <a:pt x="101" y="29"/>
                  </a:moveTo>
                  <a:cubicBezTo>
                    <a:pt x="79" y="29"/>
                    <a:pt x="79" y="29"/>
                    <a:pt x="79" y="29"/>
                  </a:cubicBezTo>
                  <a:cubicBezTo>
                    <a:pt x="79" y="13"/>
                    <a:pt x="66" y="0"/>
                    <a:pt x="50" y="0"/>
                  </a:cubicBezTo>
                  <a:cubicBezTo>
                    <a:pt x="34" y="0"/>
                    <a:pt x="21" y="13"/>
                    <a:pt x="21" y="29"/>
                  </a:cubicBezTo>
                  <a:cubicBezTo>
                    <a:pt x="0" y="29"/>
                    <a:pt x="0" y="29"/>
                    <a:pt x="0" y="29"/>
                  </a:cubicBezTo>
                  <a:cubicBezTo>
                    <a:pt x="0" y="65"/>
                    <a:pt x="0" y="65"/>
                    <a:pt x="0" y="65"/>
                  </a:cubicBezTo>
                  <a:cubicBezTo>
                    <a:pt x="101" y="65"/>
                    <a:pt x="101" y="65"/>
                    <a:pt x="101" y="65"/>
                  </a:cubicBezTo>
                  <a:lnTo>
                    <a:pt x="101" y="2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Rectangle 278"/>
            <p:cNvSpPr>
              <a:spLocks noChangeArrowheads="1"/>
            </p:cNvSpPr>
            <p:nvPr/>
          </p:nvSpPr>
          <p:spPr bwMode="auto">
            <a:xfrm>
              <a:off x="8123797" y="5837484"/>
              <a:ext cx="244874" cy="32291"/>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Rectangle 279"/>
            <p:cNvSpPr>
              <a:spLocks noChangeArrowheads="1"/>
            </p:cNvSpPr>
            <p:nvPr/>
          </p:nvSpPr>
          <p:spPr bwMode="auto">
            <a:xfrm>
              <a:off x="8123797" y="5914175"/>
              <a:ext cx="244874" cy="32291"/>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Rectangle 280"/>
            <p:cNvSpPr>
              <a:spLocks noChangeArrowheads="1"/>
            </p:cNvSpPr>
            <p:nvPr/>
          </p:nvSpPr>
          <p:spPr bwMode="auto">
            <a:xfrm>
              <a:off x="8123797" y="5992211"/>
              <a:ext cx="244874" cy="29600"/>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Rectangle 281"/>
            <p:cNvSpPr>
              <a:spLocks noChangeArrowheads="1"/>
            </p:cNvSpPr>
            <p:nvPr/>
          </p:nvSpPr>
          <p:spPr bwMode="auto">
            <a:xfrm>
              <a:off x="8123797" y="6068903"/>
              <a:ext cx="244874" cy="29600"/>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57" name="矩形 56"/>
          <p:cNvSpPr/>
          <p:nvPr/>
        </p:nvSpPr>
        <p:spPr>
          <a:xfrm>
            <a:off x="4104309" y="4988550"/>
            <a:ext cx="1786035" cy="400110"/>
          </a:xfrm>
          <a:prstGeom prst="rect">
            <a:avLst/>
          </a:prstGeom>
        </p:spPr>
        <p:txBody>
          <a:bodyPr wrap="square">
            <a:spAutoFit/>
          </a:bodyPr>
          <a:lstStyle/>
          <a:p>
            <a:pPr algn="ctr">
              <a:spcBef>
                <a:spcPts val="600"/>
              </a:spcBef>
            </a:pPr>
            <a:r>
              <a:rPr lang="en-US" altLang="zh-CN" sz="2000">
                <a:solidFill>
                  <a:schemeClr val="bg1"/>
                </a:solidFill>
              </a:rPr>
              <a:t>KEY WORD</a:t>
            </a:r>
          </a:p>
        </p:txBody>
      </p:sp>
      <p:sp>
        <p:nvSpPr>
          <p:cNvPr id="59" name="矩形 58"/>
          <p:cNvSpPr/>
          <p:nvPr/>
        </p:nvSpPr>
        <p:spPr>
          <a:xfrm>
            <a:off x="6301657" y="4988550"/>
            <a:ext cx="1786035" cy="400110"/>
          </a:xfrm>
          <a:prstGeom prst="rect">
            <a:avLst/>
          </a:prstGeom>
        </p:spPr>
        <p:txBody>
          <a:bodyPr wrap="square">
            <a:spAutoFit/>
          </a:bodyPr>
          <a:lstStyle/>
          <a:p>
            <a:pPr algn="ctr">
              <a:spcBef>
                <a:spcPts val="600"/>
              </a:spcBef>
            </a:pPr>
            <a:r>
              <a:rPr lang="en-US" altLang="zh-CN" sz="2000">
                <a:solidFill>
                  <a:schemeClr val="tx1">
                    <a:lumMod val="85000"/>
                    <a:lumOff val="15000"/>
                  </a:schemeClr>
                </a:solidFill>
              </a:rPr>
              <a:t>KEY WORD</a:t>
            </a:r>
          </a:p>
        </p:txBody>
      </p:sp>
      <p:sp>
        <p:nvSpPr>
          <p:cNvPr id="11" name="TextBox 3"/>
          <p:cNvSpPr txBox="1"/>
          <p:nvPr/>
        </p:nvSpPr>
        <p:spPr>
          <a:xfrm>
            <a:off x="4399288" y="414537"/>
            <a:ext cx="3393429" cy="584775"/>
          </a:xfrm>
          <a:prstGeom prst="rect">
            <a:avLst/>
          </a:prstGeom>
          <a:noFill/>
        </p:spPr>
        <p:txBody>
          <a:bodyPr wrap="none" rtlCol="0">
            <a:spAutoFit/>
          </a:bodyPr>
          <a:lstStyle/>
          <a:p>
            <a:pPr algn="ctr"/>
            <a:r>
              <a:rPr lang="en-US" sz="3200" b="1">
                <a:solidFill>
                  <a:srgbClr val="2E72F1"/>
                </a:solidFill>
                <a:ea typeface="Open Sans Light" panose="020B0306030504020204" pitchFamily="34" charset="0"/>
                <a:cs typeface="Open Sans Light" panose="020B0306030504020204" pitchFamily="34" charset="0"/>
              </a:rPr>
              <a:t>S</a:t>
            </a:r>
            <a:r>
              <a:rPr lang="en-US" altLang="zh-CN" sz="3200" b="1">
                <a:solidFill>
                  <a:srgbClr val="2E72F1"/>
                </a:solidFill>
                <a:ea typeface="Open Sans Light" panose="020B0306030504020204" pitchFamily="34" charset="0"/>
                <a:cs typeface="Open Sans Light" panose="020B0306030504020204" pitchFamily="34" charset="0"/>
              </a:rPr>
              <a:t>mile</a:t>
            </a:r>
            <a:r>
              <a:rPr lang="en-US" altLang="zh-CN" sz="3200">
                <a:solidFill>
                  <a:schemeClr val="tx1">
                    <a:lumMod val="85000"/>
                    <a:lumOff val="15000"/>
                  </a:schemeClr>
                </a:solidFill>
                <a:ea typeface="Open Sans Light" panose="020B0306030504020204" pitchFamily="34" charset="0"/>
                <a:cs typeface="Open Sans Light" panose="020B0306030504020204" pitchFamily="34" charset="0"/>
              </a:rPr>
              <a:t> </a:t>
            </a:r>
            <a:r>
              <a:rPr lang="en-US" altLang="zh-CN" sz="3200">
                <a:solidFill>
                  <a:schemeClr val="bg1"/>
                </a:solidFill>
                <a:ea typeface="Open Sans Light" panose="020B0306030504020204" pitchFamily="34" charset="0"/>
                <a:cs typeface="Open Sans Light" panose="020B0306030504020204" pitchFamily="34" charset="0"/>
              </a:rPr>
              <a:t>PowerPoint</a:t>
            </a:r>
            <a:endParaRPr lang="id-ID" sz="3200" dirty="0">
              <a:solidFill>
                <a:schemeClr val="bg1"/>
              </a:solidFill>
              <a:ea typeface="Open Sans Light" panose="020B0306030504020204" pitchFamily="34" charset="0"/>
              <a:cs typeface="Open Sans Light" panose="020B0306030504020204" pitchFamily="34" charset="0"/>
            </a:endParaRPr>
          </a:p>
        </p:txBody>
      </p:sp>
      <p:sp>
        <p:nvSpPr>
          <p:cNvPr id="16" name="灯片编号占位符 15"/>
          <p:cNvSpPr>
            <a:spLocks noGrp="1"/>
          </p:cNvSpPr>
          <p:nvPr>
            <p:ph type="sldNum" sz="quarter" idx="4"/>
          </p:nvPr>
        </p:nvSpPr>
        <p:spPr/>
        <p:txBody>
          <a:bodyPr/>
          <a:lstStyle/>
          <a:p>
            <a:fld id="{1F5CC37B-1831-43FE-9A12-B1B87707C083}" type="slidenum">
              <a:rPr lang="zh-CN" altLang="en-US" smtClean="0"/>
              <a:pPr/>
              <a:t>31</a:t>
            </a:fld>
            <a:endParaRPr lang="zh-CN" altLang="en-US"/>
          </a:p>
        </p:txBody>
      </p:sp>
      <p:grpSp>
        <p:nvGrpSpPr>
          <p:cNvPr id="3" name="组合 2"/>
          <p:cNvGrpSpPr/>
          <p:nvPr/>
        </p:nvGrpSpPr>
        <p:grpSpPr>
          <a:xfrm>
            <a:off x="4793781" y="1613874"/>
            <a:ext cx="2604439" cy="2604439"/>
            <a:chOff x="4711278" y="1613874"/>
            <a:chExt cx="2604439" cy="2604439"/>
          </a:xfrm>
        </p:grpSpPr>
        <p:sp>
          <p:nvSpPr>
            <p:cNvPr id="35" name="椭圆 34"/>
            <p:cNvSpPr/>
            <p:nvPr/>
          </p:nvSpPr>
          <p:spPr>
            <a:xfrm>
              <a:off x="4711278" y="1613874"/>
              <a:ext cx="2604439" cy="2604439"/>
            </a:xfrm>
            <a:prstGeom prst="ellipse">
              <a:avLst/>
            </a:prstGeom>
            <a:solidFill>
              <a:srgbClr val="2E72F1">
                <a:alpha val="72000"/>
              </a:srgbClr>
            </a:solidFill>
            <a:ln w="38100">
              <a:noFill/>
            </a:ln>
            <a:effectLst>
              <a:outerShdw blurRad="292100" dist="1143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6600">
                <a:latin typeface="Impact" panose="020B0806030902050204" pitchFamily="34" charset="0"/>
              </a:endParaRPr>
            </a:p>
          </p:txBody>
        </p:sp>
        <p:grpSp>
          <p:nvGrpSpPr>
            <p:cNvPr id="40" name="组合 39"/>
            <p:cNvGrpSpPr/>
            <p:nvPr/>
          </p:nvGrpSpPr>
          <p:grpSpPr>
            <a:xfrm>
              <a:off x="5666969" y="2275597"/>
              <a:ext cx="693057" cy="662481"/>
              <a:chOff x="6472919" y="2732165"/>
              <a:chExt cx="548947" cy="524729"/>
            </a:xfrm>
            <a:solidFill>
              <a:schemeClr val="bg1"/>
            </a:solidFill>
          </p:grpSpPr>
          <p:sp>
            <p:nvSpPr>
              <p:cNvPr id="41" name="Freeform 255"/>
              <p:cNvSpPr>
                <a:spLocks noEditPoints="1"/>
              </p:cNvSpPr>
              <p:nvPr/>
            </p:nvSpPr>
            <p:spPr bwMode="auto">
              <a:xfrm>
                <a:off x="6472919" y="2732165"/>
                <a:ext cx="548947" cy="524729"/>
              </a:xfrm>
              <a:custGeom>
                <a:avLst/>
                <a:gdLst>
                  <a:gd name="T0" fmla="*/ 224 w 260"/>
                  <a:gd name="T1" fmla="*/ 0 h 248"/>
                  <a:gd name="T2" fmla="*/ 36 w 260"/>
                  <a:gd name="T3" fmla="*/ 0 h 248"/>
                  <a:gd name="T4" fmla="*/ 0 w 260"/>
                  <a:gd name="T5" fmla="*/ 36 h 248"/>
                  <a:gd name="T6" fmla="*/ 0 w 260"/>
                  <a:gd name="T7" fmla="*/ 166 h 248"/>
                  <a:gd name="T8" fmla="*/ 29 w 260"/>
                  <a:gd name="T9" fmla="*/ 203 h 248"/>
                  <a:gd name="T10" fmla="*/ 68 w 260"/>
                  <a:gd name="T11" fmla="*/ 203 h 248"/>
                  <a:gd name="T12" fmla="*/ 84 w 260"/>
                  <a:gd name="T13" fmla="*/ 210 h 248"/>
                  <a:gd name="T14" fmla="*/ 110 w 260"/>
                  <a:gd name="T15" fmla="*/ 239 h 248"/>
                  <a:gd name="T16" fmla="*/ 130 w 260"/>
                  <a:gd name="T17" fmla="*/ 248 h 248"/>
                  <a:gd name="T18" fmla="*/ 150 w 260"/>
                  <a:gd name="T19" fmla="*/ 239 h 248"/>
                  <a:gd name="T20" fmla="*/ 176 w 260"/>
                  <a:gd name="T21" fmla="*/ 210 h 248"/>
                  <a:gd name="T22" fmla="*/ 188 w 260"/>
                  <a:gd name="T23" fmla="*/ 203 h 248"/>
                  <a:gd name="T24" fmla="*/ 228 w 260"/>
                  <a:gd name="T25" fmla="*/ 203 h 248"/>
                  <a:gd name="T26" fmla="*/ 260 w 260"/>
                  <a:gd name="T27" fmla="*/ 166 h 248"/>
                  <a:gd name="T28" fmla="*/ 260 w 260"/>
                  <a:gd name="T29" fmla="*/ 36 h 248"/>
                  <a:gd name="T30" fmla="*/ 224 w 260"/>
                  <a:gd name="T31" fmla="*/ 0 h 248"/>
                  <a:gd name="T32" fmla="*/ 239 w 260"/>
                  <a:gd name="T33" fmla="*/ 166 h 248"/>
                  <a:gd name="T34" fmla="*/ 228 w 260"/>
                  <a:gd name="T35" fmla="*/ 181 h 248"/>
                  <a:gd name="T36" fmla="*/ 188 w 260"/>
                  <a:gd name="T37" fmla="*/ 181 h 248"/>
                  <a:gd name="T38" fmla="*/ 158 w 260"/>
                  <a:gd name="T39" fmla="*/ 197 h 248"/>
                  <a:gd name="T40" fmla="*/ 134 w 260"/>
                  <a:gd name="T41" fmla="*/ 224 h 248"/>
                  <a:gd name="T42" fmla="*/ 130 w 260"/>
                  <a:gd name="T43" fmla="*/ 226 h 248"/>
                  <a:gd name="T44" fmla="*/ 126 w 260"/>
                  <a:gd name="T45" fmla="*/ 224 h 248"/>
                  <a:gd name="T46" fmla="*/ 102 w 260"/>
                  <a:gd name="T47" fmla="*/ 197 h 248"/>
                  <a:gd name="T48" fmla="*/ 68 w 260"/>
                  <a:gd name="T49" fmla="*/ 181 h 248"/>
                  <a:gd name="T50" fmla="*/ 29 w 260"/>
                  <a:gd name="T51" fmla="*/ 181 h 248"/>
                  <a:gd name="T52" fmla="*/ 21 w 260"/>
                  <a:gd name="T53" fmla="*/ 166 h 248"/>
                  <a:gd name="T54" fmla="*/ 21 w 260"/>
                  <a:gd name="T55" fmla="*/ 36 h 248"/>
                  <a:gd name="T56" fmla="*/ 36 w 260"/>
                  <a:gd name="T57" fmla="*/ 22 h 248"/>
                  <a:gd name="T58" fmla="*/ 224 w 260"/>
                  <a:gd name="T59" fmla="*/ 22 h 248"/>
                  <a:gd name="T60" fmla="*/ 239 w 260"/>
                  <a:gd name="T61" fmla="*/ 36 h 248"/>
                  <a:gd name="T62" fmla="*/ 239 w 260"/>
                  <a:gd name="T63" fmla="*/ 16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0" h="248">
                    <a:moveTo>
                      <a:pt x="224" y="0"/>
                    </a:moveTo>
                    <a:cubicBezTo>
                      <a:pt x="36" y="0"/>
                      <a:pt x="36" y="0"/>
                      <a:pt x="36" y="0"/>
                    </a:cubicBezTo>
                    <a:cubicBezTo>
                      <a:pt x="16" y="0"/>
                      <a:pt x="0" y="16"/>
                      <a:pt x="0" y="36"/>
                    </a:cubicBezTo>
                    <a:cubicBezTo>
                      <a:pt x="0" y="166"/>
                      <a:pt x="0" y="166"/>
                      <a:pt x="0" y="166"/>
                    </a:cubicBezTo>
                    <a:cubicBezTo>
                      <a:pt x="0" y="186"/>
                      <a:pt x="13" y="203"/>
                      <a:pt x="29" y="203"/>
                    </a:cubicBezTo>
                    <a:cubicBezTo>
                      <a:pt x="45" y="203"/>
                      <a:pt x="62" y="203"/>
                      <a:pt x="68" y="203"/>
                    </a:cubicBezTo>
                    <a:cubicBezTo>
                      <a:pt x="74" y="203"/>
                      <a:pt x="82" y="206"/>
                      <a:pt x="84" y="210"/>
                    </a:cubicBezTo>
                    <a:cubicBezTo>
                      <a:pt x="87" y="214"/>
                      <a:pt x="99" y="227"/>
                      <a:pt x="110" y="239"/>
                    </a:cubicBezTo>
                    <a:cubicBezTo>
                      <a:pt x="115" y="245"/>
                      <a:pt x="123" y="248"/>
                      <a:pt x="130" y="248"/>
                    </a:cubicBezTo>
                    <a:cubicBezTo>
                      <a:pt x="137" y="248"/>
                      <a:pt x="145" y="245"/>
                      <a:pt x="150" y="239"/>
                    </a:cubicBezTo>
                    <a:cubicBezTo>
                      <a:pt x="161" y="227"/>
                      <a:pt x="173" y="214"/>
                      <a:pt x="176" y="210"/>
                    </a:cubicBezTo>
                    <a:cubicBezTo>
                      <a:pt x="178" y="206"/>
                      <a:pt x="184" y="203"/>
                      <a:pt x="188" y="203"/>
                    </a:cubicBezTo>
                    <a:cubicBezTo>
                      <a:pt x="192" y="203"/>
                      <a:pt x="210" y="203"/>
                      <a:pt x="228" y="203"/>
                    </a:cubicBezTo>
                    <a:cubicBezTo>
                      <a:pt x="246" y="203"/>
                      <a:pt x="260" y="186"/>
                      <a:pt x="260" y="166"/>
                    </a:cubicBezTo>
                    <a:cubicBezTo>
                      <a:pt x="260" y="36"/>
                      <a:pt x="260" y="36"/>
                      <a:pt x="260" y="36"/>
                    </a:cubicBezTo>
                    <a:cubicBezTo>
                      <a:pt x="260" y="16"/>
                      <a:pt x="244" y="0"/>
                      <a:pt x="224" y="0"/>
                    </a:cubicBezTo>
                    <a:close/>
                    <a:moveTo>
                      <a:pt x="239" y="166"/>
                    </a:moveTo>
                    <a:cubicBezTo>
                      <a:pt x="239" y="174"/>
                      <a:pt x="233" y="181"/>
                      <a:pt x="228" y="181"/>
                    </a:cubicBezTo>
                    <a:cubicBezTo>
                      <a:pt x="188" y="181"/>
                      <a:pt x="188" y="181"/>
                      <a:pt x="188" y="181"/>
                    </a:cubicBezTo>
                    <a:cubicBezTo>
                      <a:pt x="177" y="181"/>
                      <a:pt x="165" y="188"/>
                      <a:pt x="158" y="197"/>
                    </a:cubicBezTo>
                    <a:cubicBezTo>
                      <a:pt x="156" y="200"/>
                      <a:pt x="146" y="212"/>
                      <a:pt x="134" y="224"/>
                    </a:cubicBezTo>
                    <a:cubicBezTo>
                      <a:pt x="133" y="226"/>
                      <a:pt x="131" y="226"/>
                      <a:pt x="130" y="226"/>
                    </a:cubicBezTo>
                    <a:cubicBezTo>
                      <a:pt x="129" y="226"/>
                      <a:pt x="127" y="226"/>
                      <a:pt x="126" y="224"/>
                    </a:cubicBezTo>
                    <a:cubicBezTo>
                      <a:pt x="114" y="212"/>
                      <a:pt x="104" y="200"/>
                      <a:pt x="102" y="197"/>
                    </a:cubicBezTo>
                    <a:cubicBezTo>
                      <a:pt x="95" y="188"/>
                      <a:pt x="81" y="181"/>
                      <a:pt x="68" y="181"/>
                    </a:cubicBezTo>
                    <a:cubicBezTo>
                      <a:pt x="29" y="181"/>
                      <a:pt x="29" y="181"/>
                      <a:pt x="29" y="181"/>
                    </a:cubicBezTo>
                    <a:cubicBezTo>
                      <a:pt x="26" y="181"/>
                      <a:pt x="21" y="175"/>
                      <a:pt x="21" y="166"/>
                    </a:cubicBezTo>
                    <a:cubicBezTo>
                      <a:pt x="21" y="36"/>
                      <a:pt x="21" y="36"/>
                      <a:pt x="21" y="36"/>
                    </a:cubicBezTo>
                    <a:cubicBezTo>
                      <a:pt x="21" y="28"/>
                      <a:pt x="28" y="22"/>
                      <a:pt x="36" y="22"/>
                    </a:cubicBezTo>
                    <a:cubicBezTo>
                      <a:pt x="224" y="22"/>
                      <a:pt x="224" y="22"/>
                      <a:pt x="224" y="22"/>
                    </a:cubicBezTo>
                    <a:cubicBezTo>
                      <a:pt x="232" y="22"/>
                      <a:pt x="239" y="28"/>
                      <a:pt x="239" y="36"/>
                    </a:cubicBezTo>
                    <a:lnTo>
                      <a:pt x="239" y="16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2" name="Rectangle 256"/>
              <p:cNvSpPr>
                <a:spLocks noChangeArrowheads="1"/>
              </p:cNvSpPr>
              <p:nvPr/>
            </p:nvSpPr>
            <p:spPr bwMode="auto">
              <a:xfrm>
                <a:off x="6624956" y="2901692"/>
                <a:ext cx="244874" cy="29600"/>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3" name="Rectangle 257"/>
              <p:cNvSpPr>
                <a:spLocks noChangeArrowheads="1"/>
              </p:cNvSpPr>
              <p:nvPr/>
            </p:nvSpPr>
            <p:spPr bwMode="auto">
              <a:xfrm>
                <a:off x="6624956" y="2977038"/>
                <a:ext cx="244874" cy="29600"/>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53" name="矩形 52"/>
            <p:cNvSpPr/>
            <p:nvPr/>
          </p:nvSpPr>
          <p:spPr>
            <a:xfrm>
              <a:off x="5120480" y="3202872"/>
              <a:ext cx="1786035" cy="400110"/>
            </a:xfrm>
            <a:prstGeom prst="rect">
              <a:avLst/>
            </a:prstGeom>
          </p:spPr>
          <p:txBody>
            <a:bodyPr wrap="square">
              <a:spAutoFit/>
            </a:bodyPr>
            <a:lstStyle/>
            <a:p>
              <a:pPr algn="ctr">
                <a:spcBef>
                  <a:spcPts val="600"/>
                </a:spcBef>
              </a:pPr>
              <a:r>
                <a:rPr lang="en-US" altLang="zh-CN" sz="2000">
                  <a:solidFill>
                    <a:schemeClr val="bg1"/>
                  </a:solidFill>
                </a:rPr>
                <a:t>KEY WORD</a:t>
              </a:r>
            </a:p>
          </p:txBody>
        </p:sp>
      </p:grpSp>
      <p:sp>
        <p:nvSpPr>
          <p:cNvPr id="60" name="文本框 59"/>
          <p:cNvSpPr txBox="1"/>
          <p:nvPr/>
        </p:nvSpPr>
        <p:spPr>
          <a:xfrm>
            <a:off x="1638315" y="1751157"/>
            <a:ext cx="683200" cy="1200329"/>
          </a:xfrm>
          <a:prstGeom prst="rect">
            <a:avLst/>
          </a:prstGeom>
          <a:noFill/>
        </p:spPr>
        <p:txBody>
          <a:bodyPr wrap="none" rtlCol="0">
            <a:spAutoFit/>
          </a:bodyPr>
          <a:lstStyle/>
          <a:p>
            <a:r>
              <a:rPr lang="en-US" altLang="zh-CN" sz="7200">
                <a:solidFill>
                  <a:schemeClr val="bg1">
                    <a:alpha val="50000"/>
                  </a:schemeClr>
                </a:solidFill>
              </a:rPr>
              <a:t>1</a:t>
            </a:r>
            <a:endParaRPr lang="zh-CN" altLang="en-US" sz="7200">
              <a:solidFill>
                <a:schemeClr val="bg1">
                  <a:alpha val="50000"/>
                </a:schemeClr>
              </a:solidFill>
            </a:endParaRPr>
          </a:p>
        </p:txBody>
      </p:sp>
      <p:sp>
        <p:nvSpPr>
          <p:cNvPr id="61" name="矩形 60"/>
          <p:cNvSpPr/>
          <p:nvPr/>
        </p:nvSpPr>
        <p:spPr>
          <a:xfrm>
            <a:off x="2448121" y="2320620"/>
            <a:ext cx="2062589" cy="547266"/>
          </a:xfrm>
          <a:prstGeom prst="rect">
            <a:avLst/>
          </a:prstGeom>
        </p:spPr>
        <p:txBody>
          <a:bodyPr wrap="square">
            <a:spAutoFit/>
          </a:bodyPr>
          <a:lstStyle/>
          <a:p>
            <a:pPr>
              <a:lnSpc>
                <a:spcPct val="130000"/>
              </a:lnSpc>
              <a:spcBef>
                <a:spcPts val="600"/>
              </a:spcBef>
            </a:pPr>
            <a:r>
              <a:rPr lang="en-US" altLang="zh-CN" sz="1100">
                <a:solidFill>
                  <a:schemeClr val="bg1"/>
                </a:solidFill>
              </a:rPr>
              <a:t>consectetur adipisicing elit, sed eiusmod tempor ut lbo.</a:t>
            </a:r>
          </a:p>
        </p:txBody>
      </p:sp>
      <p:sp>
        <p:nvSpPr>
          <p:cNvPr id="62" name="矩形 61"/>
          <p:cNvSpPr/>
          <p:nvPr/>
        </p:nvSpPr>
        <p:spPr>
          <a:xfrm>
            <a:off x="2448121" y="1925807"/>
            <a:ext cx="2062589" cy="400110"/>
          </a:xfrm>
          <a:prstGeom prst="rect">
            <a:avLst/>
          </a:prstGeom>
        </p:spPr>
        <p:txBody>
          <a:bodyPr wrap="square">
            <a:spAutoFit/>
          </a:bodyPr>
          <a:lstStyle/>
          <a:p>
            <a:pPr>
              <a:spcBef>
                <a:spcPts val="600"/>
              </a:spcBef>
            </a:pPr>
            <a:r>
              <a:rPr lang="en-US" altLang="zh-CN" sz="2000" b="1">
                <a:solidFill>
                  <a:schemeClr val="bg1"/>
                </a:solidFill>
              </a:rPr>
              <a:t>KEY WORD</a:t>
            </a:r>
          </a:p>
        </p:txBody>
      </p:sp>
      <p:sp>
        <p:nvSpPr>
          <p:cNvPr id="63" name="文本框 62"/>
          <p:cNvSpPr txBox="1"/>
          <p:nvPr/>
        </p:nvSpPr>
        <p:spPr>
          <a:xfrm>
            <a:off x="8492370" y="2893113"/>
            <a:ext cx="683200" cy="1200329"/>
          </a:xfrm>
          <a:prstGeom prst="rect">
            <a:avLst/>
          </a:prstGeom>
          <a:noFill/>
        </p:spPr>
        <p:txBody>
          <a:bodyPr wrap="none" rtlCol="0">
            <a:spAutoFit/>
          </a:bodyPr>
          <a:lstStyle/>
          <a:p>
            <a:r>
              <a:rPr lang="en-US" altLang="zh-CN" sz="7200">
                <a:solidFill>
                  <a:schemeClr val="bg1">
                    <a:alpha val="50000"/>
                  </a:schemeClr>
                </a:solidFill>
              </a:rPr>
              <a:t>2</a:t>
            </a:r>
            <a:endParaRPr lang="zh-CN" altLang="en-US" sz="7200">
              <a:solidFill>
                <a:schemeClr val="bg1">
                  <a:alpha val="50000"/>
                </a:schemeClr>
              </a:solidFill>
            </a:endParaRPr>
          </a:p>
        </p:txBody>
      </p:sp>
      <p:sp>
        <p:nvSpPr>
          <p:cNvPr id="64" name="矩形 63"/>
          <p:cNvSpPr/>
          <p:nvPr/>
        </p:nvSpPr>
        <p:spPr>
          <a:xfrm>
            <a:off x="9302176" y="3458611"/>
            <a:ext cx="2062589" cy="547266"/>
          </a:xfrm>
          <a:prstGeom prst="rect">
            <a:avLst/>
          </a:prstGeom>
        </p:spPr>
        <p:txBody>
          <a:bodyPr wrap="square">
            <a:spAutoFit/>
          </a:bodyPr>
          <a:lstStyle/>
          <a:p>
            <a:pPr>
              <a:lnSpc>
                <a:spcPct val="130000"/>
              </a:lnSpc>
              <a:spcBef>
                <a:spcPts val="600"/>
              </a:spcBef>
            </a:pPr>
            <a:r>
              <a:rPr lang="en-US" altLang="zh-CN" sz="1100">
                <a:solidFill>
                  <a:schemeClr val="bg1"/>
                </a:solidFill>
              </a:rPr>
              <a:t>consectetur adipisicing elit, sed eiusmod tempor ut lbo.</a:t>
            </a:r>
          </a:p>
        </p:txBody>
      </p:sp>
      <p:sp>
        <p:nvSpPr>
          <p:cNvPr id="65" name="矩形 64"/>
          <p:cNvSpPr/>
          <p:nvPr/>
        </p:nvSpPr>
        <p:spPr>
          <a:xfrm>
            <a:off x="9302176" y="3063798"/>
            <a:ext cx="2062589" cy="400110"/>
          </a:xfrm>
          <a:prstGeom prst="rect">
            <a:avLst/>
          </a:prstGeom>
        </p:spPr>
        <p:txBody>
          <a:bodyPr wrap="square">
            <a:spAutoFit/>
          </a:bodyPr>
          <a:lstStyle/>
          <a:p>
            <a:pPr>
              <a:spcBef>
                <a:spcPts val="600"/>
              </a:spcBef>
            </a:pPr>
            <a:r>
              <a:rPr lang="en-US" altLang="zh-CN" sz="2000" b="1">
                <a:solidFill>
                  <a:schemeClr val="bg1"/>
                </a:solidFill>
              </a:rPr>
              <a:t>KEY WORD</a:t>
            </a:r>
          </a:p>
        </p:txBody>
      </p:sp>
      <p:sp>
        <p:nvSpPr>
          <p:cNvPr id="66" name="文本框 65"/>
          <p:cNvSpPr txBox="1"/>
          <p:nvPr/>
        </p:nvSpPr>
        <p:spPr>
          <a:xfrm>
            <a:off x="924466" y="4466477"/>
            <a:ext cx="683200" cy="1200329"/>
          </a:xfrm>
          <a:prstGeom prst="rect">
            <a:avLst/>
          </a:prstGeom>
          <a:noFill/>
        </p:spPr>
        <p:txBody>
          <a:bodyPr wrap="none" rtlCol="0">
            <a:spAutoFit/>
          </a:bodyPr>
          <a:lstStyle/>
          <a:p>
            <a:r>
              <a:rPr lang="en-US" altLang="zh-CN" sz="7200">
                <a:solidFill>
                  <a:schemeClr val="bg1">
                    <a:alpha val="50000"/>
                  </a:schemeClr>
                </a:solidFill>
              </a:rPr>
              <a:t>3</a:t>
            </a:r>
            <a:endParaRPr lang="zh-CN" altLang="en-US" sz="7200">
              <a:solidFill>
                <a:schemeClr val="bg1">
                  <a:alpha val="50000"/>
                </a:schemeClr>
              </a:solidFill>
            </a:endParaRPr>
          </a:p>
        </p:txBody>
      </p:sp>
      <p:sp>
        <p:nvSpPr>
          <p:cNvPr id="67" name="矩形 66"/>
          <p:cNvSpPr/>
          <p:nvPr/>
        </p:nvSpPr>
        <p:spPr>
          <a:xfrm>
            <a:off x="1734272" y="5031975"/>
            <a:ext cx="2062589" cy="547266"/>
          </a:xfrm>
          <a:prstGeom prst="rect">
            <a:avLst/>
          </a:prstGeom>
        </p:spPr>
        <p:txBody>
          <a:bodyPr wrap="square">
            <a:spAutoFit/>
          </a:bodyPr>
          <a:lstStyle/>
          <a:p>
            <a:pPr>
              <a:lnSpc>
                <a:spcPct val="130000"/>
              </a:lnSpc>
              <a:spcBef>
                <a:spcPts val="600"/>
              </a:spcBef>
            </a:pPr>
            <a:r>
              <a:rPr lang="en-US" altLang="zh-CN" sz="1100">
                <a:solidFill>
                  <a:schemeClr val="bg1"/>
                </a:solidFill>
              </a:rPr>
              <a:t>consectetur adipisicing elit, sed eiusmod tempor ut lbo.</a:t>
            </a:r>
          </a:p>
        </p:txBody>
      </p:sp>
      <p:sp>
        <p:nvSpPr>
          <p:cNvPr id="68" name="矩形 67"/>
          <p:cNvSpPr/>
          <p:nvPr/>
        </p:nvSpPr>
        <p:spPr>
          <a:xfrm>
            <a:off x="1734272" y="4637162"/>
            <a:ext cx="2062589" cy="400110"/>
          </a:xfrm>
          <a:prstGeom prst="rect">
            <a:avLst/>
          </a:prstGeom>
        </p:spPr>
        <p:txBody>
          <a:bodyPr wrap="square">
            <a:spAutoFit/>
          </a:bodyPr>
          <a:lstStyle/>
          <a:p>
            <a:pPr>
              <a:spcBef>
                <a:spcPts val="600"/>
              </a:spcBef>
            </a:pPr>
            <a:r>
              <a:rPr lang="en-US" altLang="zh-CN" sz="2000" b="1">
                <a:solidFill>
                  <a:schemeClr val="bg1"/>
                </a:solidFill>
              </a:rPr>
              <a:t>KEY WORD</a:t>
            </a:r>
          </a:p>
        </p:txBody>
      </p:sp>
      <p:cxnSp>
        <p:nvCxnSpPr>
          <p:cNvPr id="4" name="直接连接符 3"/>
          <p:cNvCxnSpPr/>
          <p:nvPr/>
        </p:nvCxnSpPr>
        <p:spPr>
          <a:xfrm>
            <a:off x="2336029" y="2081690"/>
            <a:ext cx="0" cy="569463"/>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1647188" y="4798637"/>
            <a:ext cx="0" cy="569463"/>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9190493" y="3242053"/>
            <a:ext cx="0" cy="569463"/>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77860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p:cNvGrpSpPr/>
          <p:nvPr/>
        </p:nvGrpSpPr>
        <p:grpSpPr>
          <a:xfrm>
            <a:off x="4720510" y="1762360"/>
            <a:ext cx="2880190" cy="6090193"/>
            <a:chOff x="4878941" y="818473"/>
            <a:chExt cx="2499762" cy="5285774"/>
          </a:xfrm>
        </p:grpSpPr>
        <p:sp>
          <p:nvSpPr>
            <p:cNvPr id="52" name="矩形 51"/>
            <p:cNvSpPr/>
            <p:nvPr/>
          </p:nvSpPr>
          <p:spPr>
            <a:xfrm>
              <a:off x="5082803" y="1552549"/>
              <a:ext cx="2112990" cy="3798044"/>
            </a:xfrm>
            <a:prstGeom prst="rect">
              <a:avLst/>
            </a:prstGeom>
            <a:noFill/>
            <a:ln w="28575">
              <a:solidFill>
                <a:srgbClr val="2E72F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3" name="圆角矩形 52"/>
            <p:cNvSpPr/>
            <p:nvPr/>
          </p:nvSpPr>
          <p:spPr>
            <a:xfrm>
              <a:off x="4914900" y="863600"/>
              <a:ext cx="2463803" cy="5240647"/>
            </a:xfrm>
            <a:prstGeom prst="roundRect">
              <a:avLst>
                <a:gd name="adj" fmla="val 14605"/>
              </a:avLst>
            </a:prstGeom>
            <a:noFill/>
            <a:ln w="28575">
              <a:solidFill>
                <a:srgbClr val="2E72F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4" name="椭圆 53"/>
            <p:cNvSpPr/>
            <p:nvPr/>
          </p:nvSpPr>
          <p:spPr>
            <a:xfrm>
              <a:off x="5920252" y="5503907"/>
              <a:ext cx="438092" cy="438092"/>
            </a:xfrm>
            <a:prstGeom prst="ellipse">
              <a:avLst/>
            </a:prstGeom>
            <a:noFill/>
            <a:ln w="28575">
              <a:solidFill>
                <a:srgbClr val="2E72F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55" name="直接连接符 54"/>
            <p:cNvCxnSpPr/>
            <p:nvPr/>
          </p:nvCxnSpPr>
          <p:spPr>
            <a:xfrm>
              <a:off x="6549777" y="818473"/>
              <a:ext cx="400650" cy="0"/>
            </a:xfrm>
            <a:prstGeom prst="line">
              <a:avLst/>
            </a:prstGeom>
            <a:noFill/>
            <a:ln w="34925" cap="rnd">
              <a:solidFill>
                <a:srgbClr val="2E72F1"/>
              </a:solidFill>
            </a:ln>
          </p:spPr>
          <p:style>
            <a:lnRef idx="2">
              <a:schemeClr val="accent1">
                <a:shade val="50000"/>
              </a:schemeClr>
            </a:lnRef>
            <a:fillRef idx="1">
              <a:schemeClr val="accent1"/>
            </a:fillRef>
            <a:effectRef idx="0">
              <a:schemeClr val="accent1"/>
            </a:effectRef>
            <a:fontRef idx="minor">
              <a:schemeClr val="lt1"/>
            </a:fontRef>
          </p:style>
        </p:cxnSp>
        <p:cxnSp>
          <p:nvCxnSpPr>
            <p:cNvPr id="56" name="直接连接符 55"/>
            <p:cNvCxnSpPr/>
            <p:nvPr/>
          </p:nvCxnSpPr>
          <p:spPr>
            <a:xfrm>
              <a:off x="4878941" y="1583621"/>
              <a:ext cx="0" cy="210618"/>
            </a:xfrm>
            <a:prstGeom prst="line">
              <a:avLst/>
            </a:prstGeom>
            <a:noFill/>
            <a:ln w="28575" cap="rnd">
              <a:solidFill>
                <a:srgbClr val="2E72F1"/>
              </a:solidFill>
            </a:ln>
          </p:spPr>
          <p:style>
            <a:lnRef idx="2">
              <a:schemeClr val="accent1">
                <a:shade val="50000"/>
              </a:schemeClr>
            </a:lnRef>
            <a:fillRef idx="1">
              <a:schemeClr val="accent1"/>
            </a:fillRef>
            <a:effectRef idx="0">
              <a:schemeClr val="accent1"/>
            </a:effectRef>
            <a:fontRef idx="minor">
              <a:schemeClr val="lt1"/>
            </a:fontRef>
          </p:style>
        </p:cxnSp>
        <p:cxnSp>
          <p:nvCxnSpPr>
            <p:cNvPr id="57" name="直接连接符 56"/>
            <p:cNvCxnSpPr/>
            <p:nvPr/>
          </p:nvCxnSpPr>
          <p:spPr>
            <a:xfrm>
              <a:off x="4878941" y="2086545"/>
              <a:ext cx="0" cy="145480"/>
            </a:xfrm>
            <a:prstGeom prst="line">
              <a:avLst/>
            </a:prstGeom>
            <a:noFill/>
            <a:ln w="28575" cap="rnd">
              <a:solidFill>
                <a:srgbClr val="2E72F1"/>
              </a:solidFill>
            </a:ln>
          </p:spPr>
          <p:style>
            <a:lnRef idx="2">
              <a:schemeClr val="accent1">
                <a:shade val="50000"/>
              </a:schemeClr>
            </a:lnRef>
            <a:fillRef idx="1">
              <a:schemeClr val="accent1"/>
            </a:fillRef>
            <a:effectRef idx="0">
              <a:schemeClr val="accent1"/>
            </a:effectRef>
            <a:fontRef idx="minor">
              <a:schemeClr val="lt1"/>
            </a:fontRef>
          </p:style>
        </p:cxnSp>
        <p:cxnSp>
          <p:nvCxnSpPr>
            <p:cNvPr id="58" name="直接连接符 57"/>
            <p:cNvCxnSpPr/>
            <p:nvPr/>
          </p:nvCxnSpPr>
          <p:spPr>
            <a:xfrm>
              <a:off x="4878941" y="2497758"/>
              <a:ext cx="0" cy="145480"/>
            </a:xfrm>
            <a:prstGeom prst="line">
              <a:avLst/>
            </a:prstGeom>
            <a:noFill/>
            <a:ln w="28575" cap="rnd">
              <a:solidFill>
                <a:srgbClr val="2E72F1"/>
              </a:solidFill>
            </a:ln>
          </p:spPr>
          <p:style>
            <a:lnRef idx="2">
              <a:schemeClr val="accent1">
                <a:shade val="50000"/>
              </a:schemeClr>
            </a:lnRef>
            <a:fillRef idx="1">
              <a:schemeClr val="accent1"/>
            </a:fillRef>
            <a:effectRef idx="0">
              <a:schemeClr val="accent1"/>
            </a:effectRef>
            <a:fontRef idx="minor">
              <a:schemeClr val="lt1"/>
            </a:fontRef>
          </p:style>
        </p:cxnSp>
        <p:cxnSp>
          <p:nvCxnSpPr>
            <p:cNvPr id="59" name="直接连接符 58"/>
            <p:cNvCxnSpPr/>
            <p:nvPr/>
          </p:nvCxnSpPr>
          <p:spPr>
            <a:xfrm>
              <a:off x="5945789" y="1299486"/>
              <a:ext cx="366905" cy="0"/>
            </a:xfrm>
            <a:prstGeom prst="line">
              <a:avLst/>
            </a:prstGeom>
            <a:noFill/>
            <a:ln w="85725" cap="rnd">
              <a:solidFill>
                <a:srgbClr val="2E72F1"/>
              </a:solidFill>
            </a:ln>
          </p:spPr>
          <p:style>
            <a:lnRef idx="2">
              <a:schemeClr val="accent1">
                <a:shade val="50000"/>
              </a:schemeClr>
            </a:lnRef>
            <a:fillRef idx="1">
              <a:schemeClr val="accent1"/>
            </a:fillRef>
            <a:effectRef idx="0">
              <a:schemeClr val="accent1"/>
            </a:effectRef>
            <a:fontRef idx="minor">
              <a:schemeClr val="lt1"/>
            </a:fontRef>
          </p:style>
        </p:cxnSp>
        <p:cxnSp>
          <p:nvCxnSpPr>
            <p:cNvPr id="60" name="直接连接符 59"/>
            <p:cNvCxnSpPr/>
            <p:nvPr/>
          </p:nvCxnSpPr>
          <p:spPr>
            <a:xfrm flipH="1">
              <a:off x="5719764" y="1299486"/>
              <a:ext cx="7511" cy="0"/>
            </a:xfrm>
            <a:prstGeom prst="line">
              <a:avLst/>
            </a:prstGeom>
            <a:noFill/>
            <a:ln w="85725" cap="rnd">
              <a:solidFill>
                <a:srgbClr val="2E72F1"/>
              </a:solidFill>
            </a:ln>
          </p:spPr>
          <p:style>
            <a:lnRef idx="2">
              <a:schemeClr val="accent1">
                <a:shade val="50000"/>
              </a:schemeClr>
            </a:lnRef>
            <a:fillRef idx="1">
              <a:schemeClr val="accent1"/>
            </a:fillRef>
            <a:effectRef idx="0">
              <a:schemeClr val="accent1"/>
            </a:effectRef>
            <a:fontRef idx="minor">
              <a:schemeClr val="lt1"/>
            </a:fontRef>
          </p:style>
        </p:cxnSp>
        <p:cxnSp>
          <p:nvCxnSpPr>
            <p:cNvPr id="61" name="直接连接符 60"/>
            <p:cNvCxnSpPr/>
            <p:nvPr/>
          </p:nvCxnSpPr>
          <p:spPr>
            <a:xfrm flipH="1">
              <a:off x="6134302" y="1106602"/>
              <a:ext cx="7511" cy="0"/>
            </a:xfrm>
            <a:prstGeom prst="line">
              <a:avLst/>
            </a:prstGeom>
            <a:noFill/>
            <a:ln w="127000" cap="rnd">
              <a:solidFill>
                <a:srgbClr val="2E72F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5" name="TextBox 3"/>
          <p:cNvSpPr txBox="1"/>
          <p:nvPr/>
        </p:nvSpPr>
        <p:spPr>
          <a:xfrm>
            <a:off x="4399288" y="414537"/>
            <a:ext cx="3393429" cy="584775"/>
          </a:xfrm>
          <a:prstGeom prst="rect">
            <a:avLst/>
          </a:prstGeom>
          <a:noFill/>
        </p:spPr>
        <p:txBody>
          <a:bodyPr wrap="none" rtlCol="0">
            <a:spAutoFit/>
          </a:bodyPr>
          <a:lstStyle/>
          <a:p>
            <a:pPr algn="ctr"/>
            <a:r>
              <a:rPr lang="en-US" sz="3200" b="1">
                <a:solidFill>
                  <a:srgbClr val="2E72F1"/>
                </a:solidFill>
                <a:ea typeface="Open Sans Light" panose="020B0306030504020204" pitchFamily="34" charset="0"/>
                <a:cs typeface="Open Sans Light" panose="020B0306030504020204" pitchFamily="34" charset="0"/>
              </a:rPr>
              <a:t>S</a:t>
            </a:r>
            <a:r>
              <a:rPr lang="en-US" altLang="zh-CN" sz="3200" b="1">
                <a:solidFill>
                  <a:srgbClr val="2E72F1"/>
                </a:solidFill>
                <a:ea typeface="Open Sans Light" panose="020B0306030504020204" pitchFamily="34" charset="0"/>
                <a:cs typeface="Open Sans Light" panose="020B0306030504020204" pitchFamily="34" charset="0"/>
              </a:rPr>
              <a:t>mile</a:t>
            </a:r>
            <a:r>
              <a:rPr lang="en-US" altLang="zh-CN" sz="3200">
                <a:solidFill>
                  <a:schemeClr val="tx1">
                    <a:lumMod val="85000"/>
                    <a:lumOff val="15000"/>
                  </a:schemeClr>
                </a:solidFill>
                <a:ea typeface="Open Sans Light" panose="020B0306030504020204" pitchFamily="34" charset="0"/>
                <a:cs typeface="Open Sans Light" panose="020B0306030504020204" pitchFamily="34" charset="0"/>
              </a:rPr>
              <a:t> PowerPoint</a:t>
            </a:r>
            <a:endParaRPr lang="id-ID" sz="3200" dirty="0">
              <a:solidFill>
                <a:schemeClr val="tx1">
                  <a:lumMod val="85000"/>
                  <a:lumOff val="15000"/>
                </a:schemeClr>
              </a:solidFill>
              <a:ea typeface="Open Sans Light" panose="020B0306030504020204" pitchFamily="34" charset="0"/>
              <a:cs typeface="Open Sans Light" panose="020B0306030504020204" pitchFamily="34" charset="0"/>
            </a:endParaRPr>
          </a:p>
        </p:txBody>
      </p:sp>
      <p:pic>
        <p:nvPicPr>
          <p:cNvPr id="3" name="图片占位符 2"/>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l="31619" r="31619"/>
          <a:stretch>
            <a:fillRect/>
          </a:stretch>
        </p:blipFill>
        <p:spPr>
          <a:prstGeom prst="rect">
            <a:avLst/>
          </a:prstGeom>
        </p:spPr>
      </p:pic>
      <p:sp>
        <p:nvSpPr>
          <p:cNvPr id="21" name="矩形 20"/>
          <p:cNvSpPr/>
          <p:nvPr/>
        </p:nvSpPr>
        <p:spPr>
          <a:xfrm>
            <a:off x="910794" y="2680530"/>
            <a:ext cx="2188551" cy="972574"/>
          </a:xfrm>
          <a:prstGeom prst="rect">
            <a:avLst/>
          </a:prstGeom>
        </p:spPr>
        <p:txBody>
          <a:bodyPr wrap="square">
            <a:spAutoFit/>
          </a:bodyPr>
          <a:lstStyle/>
          <a:p>
            <a:pPr>
              <a:lnSpc>
                <a:spcPct val="130000"/>
              </a:lnSpc>
              <a:spcBef>
                <a:spcPts val="600"/>
              </a:spcBef>
            </a:pPr>
            <a:r>
              <a:rPr lang="en-US" altLang="zh-CN" sz="1100">
                <a:solidFill>
                  <a:schemeClr val="tx1">
                    <a:lumMod val="85000"/>
                    <a:lumOff val="15000"/>
                  </a:schemeClr>
                </a:solidFill>
              </a:rPr>
              <a:t>consectetur adipisicing elit, sed eiusmod tempor incididunt ut labore et dolore magna aliqua.  enim ad minim veniam.</a:t>
            </a:r>
          </a:p>
        </p:txBody>
      </p:sp>
      <p:sp>
        <p:nvSpPr>
          <p:cNvPr id="22" name="矩形 21"/>
          <p:cNvSpPr/>
          <p:nvPr/>
        </p:nvSpPr>
        <p:spPr>
          <a:xfrm>
            <a:off x="910794" y="2199400"/>
            <a:ext cx="2188551" cy="400110"/>
          </a:xfrm>
          <a:prstGeom prst="rect">
            <a:avLst/>
          </a:prstGeom>
        </p:spPr>
        <p:txBody>
          <a:bodyPr wrap="square">
            <a:spAutoFit/>
          </a:bodyPr>
          <a:lstStyle/>
          <a:p>
            <a:pPr>
              <a:spcBef>
                <a:spcPts val="600"/>
              </a:spcBef>
            </a:pPr>
            <a:r>
              <a:rPr lang="en-US" altLang="zh-CN" sz="2000" b="1">
                <a:solidFill>
                  <a:schemeClr val="tx1">
                    <a:lumMod val="85000"/>
                    <a:lumOff val="15000"/>
                  </a:schemeClr>
                </a:solidFill>
              </a:rPr>
              <a:t>KEY WORD</a:t>
            </a:r>
          </a:p>
        </p:txBody>
      </p:sp>
      <p:sp>
        <p:nvSpPr>
          <p:cNvPr id="23" name="矩形 22"/>
          <p:cNvSpPr/>
          <p:nvPr/>
        </p:nvSpPr>
        <p:spPr>
          <a:xfrm>
            <a:off x="9062676" y="2680530"/>
            <a:ext cx="2188551" cy="972574"/>
          </a:xfrm>
          <a:prstGeom prst="rect">
            <a:avLst/>
          </a:prstGeom>
        </p:spPr>
        <p:txBody>
          <a:bodyPr wrap="square">
            <a:spAutoFit/>
          </a:bodyPr>
          <a:lstStyle/>
          <a:p>
            <a:pPr algn="r">
              <a:lnSpc>
                <a:spcPct val="130000"/>
              </a:lnSpc>
              <a:spcBef>
                <a:spcPts val="600"/>
              </a:spcBef>
            </a:pPr>
            <a:r>
              <a:rPr lang="en-US" altLang="zh-CN" sz="1100">
                <a:solidFill>
                  <a:schemeClr val="tx1">
                    <a:lumMod val="85000"/>
                    <a:lumOff val="15000"/>
                  </a:schemeClr>
                </a:solidFill>
              </a:rPr>
              <a:t>consectetur adipisicing elit, sed eiusmod tempor incididunt ut labore et dolore magna aliqua.  enim ad minim veniam.</a:t>
            </a:r>
          </a:p>
        </p:txBody>
      </p:sp>
      <p:sp>
        <p:nvSpPr>
          <p:cNvPr id="24" name="矩形 23"/>
          <p:cNvSpPr/>
          <p:nvPr/>
        </p:nvSpPr>
        <p:spPr>
          <a:xfrm>
            <a:off x="9062676" y="2199400"/>
            <a:ext cx="2188551" cy="400110"/>
          </a:xfrm>
          <a:prstGeom prst="rect">
            <a:avLst/>
          </a:prstGeom>
        </p:spPr>
        <p:txBody>
          <a:bodyPr wrap="square">
            <a:spAutoFit/>
          </a:bodyPr>
          <a:lstStyle/>
          <a:p>
            <a:pPr algn="r">
              <a:spcBef>
                <a:spcPts val="600"/>
              </a:spcBef>
            </a:pPr>
            <a:r>
              <a:rPr lang="en-US" altLang="zh-CN" sz="2000" b="1">
                <a:solidFill>
                  <a:schemeClr val="tx1">
                    <a:lumMod val="85000"/>
                    <a:lumOff val="15000"/>
                  </a:schemeClr>
                </a:solidFill>
              </a:rPr>
              <a:t>KEY WORD</a:t>
            </a:r>
          </a:p>
        </p:txBody>
      </p:sp>
      <p:grpSp>
        <p:nvGrpSpPr>
          <p:cNvPr id="29" name="组合 28"/>
          <p:cNvGrpSpPr/>
          <p:nvPr/>
        </p:nvGrpSpPr>
        <p:grpSpPr>
          <a:xfrm>
            <a:off x="3611548" y="2479588"/>
            <a:ext cx="659567" cy="659567"/>
            <a:chOff x="3611548" y="1631246"/>
            <a:chExt cx="659567" cy="659567"/>
          </a:xfrm>
        </p:grpSpPr>
        <p:sp>
          <p:nvSpPr>
            <p:cNvPr id="30" name="椭圆 29"/>
            <p:cNvSpPr/>
            <p:nvPr/>
          </p:nvSpPr>
          <p:spPr>
            <a:xfrm>
              <a:off x="3611548" y="1631246"/>
              <a:ext cx="659567" cy="659567"/>
            </a:xfrm>
            <a:prstGeom prst="ellipse">
              <a:avLst/>
            </a:prstGeom>
            <a:solidFill>
              <a:srgbClr val="2E7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grpSp>
          <p:nvGrpSpPr>
            <p:cNvPr id="31" name="组合 30"/>
            <p:cNvGrpSpPr/>
            <p:nvPr/>
          </p:nvGrpSpPr>
          <p:grpSpPr>
            <a:xfrm>
              <a:off x="3813280" y="1795814"/>
              <a:ext cx="256103" cy="330430"/>
              <a:chOff x="9501547" y="5685447"/>
              <a:chExt cx="426510" cy="550293"/>
            </a:xfrm>
            <a:solidFill>
              <a:schemeClr val="bg1"/>
            </a:solidFill>
          </p:grpSpPr>
          <p:sp>
            <p:nvSpPr>
              <p:cNvPr id="32" name="Freeform 282"/>
              <p:cNvSpPr>
                <a:spLocks noEditPoints="1"/>
              </p:cNvSpPr>
              <p:nvPr/>
            </p:nvSpPr>
            <p:spPr bwMode="auto">
              <a:xfrm>
                <a:off x="9501547" y="5685447"/>
                <a:ext cx="426510" cy="550293"/>
              </a:xfrm>
              <a:custGeom>
                <a:avLst/>
                <a:gdLst>
                  <a:gd name="T0" fmla="*/ 166 w 202"/>
                  <a:gd name="T1" fmla="*/ 0 h 260"/>
                  <a:gd name="T2" fmla="*/ 36 w 202"/>
                  <a:gd name="T3" fmla="*/ 0 h 260"/>
                  <a:gd name="T4" fmla="*/ 0 w 202"/>
                  <a:gd name="T5" fmla="*/ 36 h 260"/>
                  <a:gd name="T6" fmla="*/ 0 w 202"/>
                  <a:gd name="T7" fmla="*/ 224 h 260"/>
                  <a:gd name="T8" fmla="*/ 36 w 202"/>
                  <a:gd name="T9" fmla="*/ 260 h 260"/>
                  <a:gd name="T10" fmla="*/ 166 w 202"/>
                  <a:gd name="T11" fmla="*/ 260 h 260"/>
                  <a:gd name="T12" fmla="*/ 202 w 202"/>
                  <a:gd name="T13" fmla="*/ 224 h 260"/>
                  <a:gd name="T14" fmla="*/ 202 w 202"/>
                  <a:gd name="T15" fmla="*/ 36 h 260"/>
                  <a:gd name="T16" fmla="*/ 166 w 202"/>
                  <a:gd name="T17" fmla="*/ 0 h 260"/>
                  <a:gd name="T18" fmla="*/ 181 w 202"/>
                  <a:gd name="T19" fmla="*/ 224 h 260"/>
                  <a:gd name="T20" fmla="*/ 166 w 202"/>
                  <a:gd name="T21" fmla="*/ 239 h 260"/>
                  <a:gd name="T22" fmla="*/ 36 w 202"/>
                  <a:gd name="T23" fmla="*/ 239 h 260"/>
                  <a:gd name="T24" fmla="*/ 22 w 202"/>
                  <a:gd name="T25" fmla="*/ 224 h 260"/>
                  <a:gd name="T26" fmla="*/ 22 w 202"/>
                  <a:gd name="T27" fmla="*/ 36 h 260"/>
                  <a:gd name="T28" fmla="*/ 36 w 202"/>
                  <a:gd name="T29" fmla="*/ 22 h 260"/>
                  <a:gd name="T30" fmla="*/ 166 w 202"/>
                  <a:gd name="T31" fmla="*/ 22 h 260"/>
                  <a:gd name="T32" fmla="*/ 181 w 202"/>
                  <a:gd name="T33" fmla="*/ 36 h 260"/>
                  <a:gd name="T34" fmla="*/ 181 w 202"/>
                  <a:gd name="T35" fmla="*/ 22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2" h="260">
                    <a:moveTo>
                      <a:pt x="166" y="0"/>
                    </a:moveTo>
                    <a:cubicBezTo>
                      <a:pt x="36" y="0"/>
                      <a:pt x="36" y="0"/>
                      <a:pt x="36" y="0"/>
                    </a:cubicBezTo>
                    <a:cubicBezTo>
                      <a:pt x="16" y="0"/>
                      <a:pt x="0" y="16"/>
                      <a:pt x="0" y="36"/>
                    </a:cubicBezTo>
                    <a:cubicBezTo>
                      <a:pt x="0" y="224"/>
                      <a:pt x="0" y="224"/>
                      <a:pt x="0" y="224"/>
                    </a:cubicBezTo>
                    <a:cubicBezTo>
                      <a:pt x="0" y="244"/>
                      <a:pt x="16" y="260"/>
                      <a:pt x="36" y="260"/>
                    </a:cubicBezTo>
                    <a:cubicBezTo>
                      <a:pt x="166" y="260"/>
                      <a:pt x="166" y="260"/>
                      <a:pt x="166" y="260"/>
                    </a:cubicBezTo>
                    <a:cubicBezTo>
                      <a:pt x="186" y="260"/>
                      <a:pt x="202" y="244"/>
                      <a:pt x="202" y="224"/>
                    </a:cubicBezTo>
                    <a:cubicBezTo>
                      <a:pt x="202" y="36"/>
                      <a:pt x="202" y="36"/>
                      <a:pt x="202" y="36"/>
                    </a:cubicBezTo>
                    <a:cubicBezTo>
                      <a:pt x="202" y="16"/>
                      <a:pt x="186" y="0"/>
                      <a:pt x="166" y="0"/>
                    </a:cubicBezTo>
                    <a:close/>
                    <a:moveTo>
                      <a:pt x="181" y="224"/>
                    </a:moveTo>
                    <a:cubicBezTo>
                      <a:pt x="181" y="232"/>
                      <a:pt x="174" y="239"/>
                      <a:pt x="166" y="239"/>
                    </a:cubicBezTo>
                    <a:cubicBezTo>
                      <a:pt x="36" y="239"/>
                      <a:pt x="36" y="239"/>
                      <a:pt x="36" y="239"/>
                    </a:cubicBezTo>
                    <a:cubicBezTo>
                      <a:pt x="28" y="239"/>
                      <a:pt x="22" y="232"/>
                      <a:pt x="22" y="224"/>
                    </a:cubicBezTo>
                    <a:cubicBezTo>
                      <a:pt x="22" y="36"/>
                      <a:pt x="22" y="36"/>
                      <a:pt x="22" y="36"/>
                    </a:cubicBezTo>
                    <a:cubicBezTo>
                      <a:pt x="22" y="28"/>
                      <a:pt x="28" y="22"/>
                      <a:pt x="36" y="22"/>
                    </a:cubicBezTo>
                    <a:cubicBezTo>
                      <a:pt x="166" y="22"/>
                      <a:pt x="166" y="22"/>
                      <a:pt x="166" y="22"/>
                    </a:cubicBezTo>
                    <a:cubicBezTo>
                      <a:pt x="174" y="22"/>
                      <a:pt x="181" y="28"/>
                      <a:pt x="181" y="36"/>
                    </a:cubicBezTo>
                    <a:lnTo>
                      <a:pt x="181" y="224"/>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1">
                      <a:lumMod val="85000"/>
                      <a:lumOff val="15000"/>
                    </a:schemeClr>
                  </a:solidFill>
                </a:endParaRPr>
              </a:p>
            </p:txBody>
          </p:sp>
          <p:sp>
            <p:nvSpPr>
              <p:cNvPr id="33" name="Freeform 283"/>
              <p:cNvSpPr>
                <a:spLocks noEditPoints="1"/>
              </p:cNvSpPr>
              <p:nvPr/>
            </p:nvSpPr>
            <p:spPr bwMode="auto">
              <a:xfrm>
                <a:off x="9576893" y="5762138"/>
                <a:ext cx="274474" cy="367310"/>
              </a:xfrm>
              <a:custGeom>
                <a:avLst/>
                <a:gdLst>
                  <a:gd name="T0" fmla="*/ 0 w 204"/>
                  <a:gd name="T1" fmla="*/ 273 h 273"/>
                  <a:gd name="T2" fmla="*/ 204 w 204"/>
                  <a:gd name="T3" fmla="*/ 273 h 273"/>
                  <a:gd name="T4" fmla="*/ 204 w 204"/>
                  <a:gd name="T5" fmla="*/ 0 h 273"/>
                  <a:gd name="T6" fmla="*/ 0 w 204"/>
                  <a:gd name="T7" fmla="*/ 0 h 273"/>
                  <a:gd name="T8" fmla="*/ 0 w 204"/>
                  <a:gd name="T9" fmla="*/ 273 h 273"/>
                  <a:gd name="T10" fmla="*/ 11 w 204"/>
                  <a:gd name="T11" fmla="*/ 11 h 273"/>
                  <a:gd name="T12" fmla="*/ 193 w 204"/>
                  <a:gd name="T13" fmla="*/ 11 h 273"/>
                  <a:gd name="T14" fmla="*/ 193 w 204"/>
                  <a:gd name="T15" fmla="*/ 262 h 273"/>
                  <a:gd name="T16" fmla="*/ 11 w 204"/>
                  <a:gd name="T17" fmla="*/ 262 h 273"/>
                  <a:gd name="T18" fmla="*/ 11 w 204"/>
                  <a:gd name="T19" fmla="*/ 11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73">
                    <a:moveTo>
                      <a:pt x="0" y="273"/>
                    </a:moveTo>
                    <a:lnTo>
                      <a:pt x="204" y="273"/>
                    </a:lnTo>
                    <a:lnTo>
                      <a:pt x="204" y="0"/>
                    </a:lnTo>
                    <a:lnTo>
                      <a:pt x="0" y="0"/>
                    </a:lnTo>
                    <a:lnTo>
                      <a:pt x="0" y="273"/>
                    </a:lnTo>
                    <a:close/>
                    <a:moveTo>
                      <a:pt x="11" y="11"/>
                    </a:moveTo>
                    <a:lnTo>
                      <a:pt x="193" y="11"/>
                    </a:lnTo>
                    <a:lnTo>
                      <a:pt x="193" y="262"/>
                    </a:lnTo>
                    <a:lnTo>
                      <a:pt x="11" y="262"/>
                    </a:lnTo>
                    <a:lnTo>
                      <a:pt x="11" y="11"/>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1">
                      <a:lumMod val="85000"/>
                      <a:lumOff val="15000"/>
                    </a:schemeClr>
                  </a:solidFill>
                </a:endParaRPr>
              </a:p>
            </p:txBody>
          </p:sp>
          <p:sp>
            <p:nvSpPr>
              <p:cNvPr id="34" name="Rectangle 284"/>
              <p:cNvSpPr>
                <a:spLocks noChangeArrowheads="1"/>
              </p:cNvSpPr>
              <p:nvPr/>
            </p:nvSpPr>
            <p:spPr bwMode="auto">
              <a:xfrm>
                <a:off x="9699330" y="6144248"/>
                <a:ext cx="29600" cy="32291"/>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solidFill>
                    <a:schemeClr val="tx1">
                      <a:lumMod val="85000"/>
                      <a:lumOff val="15000"/>
                    </a:schemeClr>
                  </a:solidFill>
                </a:endParaRPr>
              </a:p>
            </p:txBody>
          </p:sp>
        </p:grpSp>
      </p:grpSp>
      <p:grpSp>
        <p:nvGrpSpPr>
          <p:cNvPr id="35" name="组合 34"/>
          <p:cNvGrpSpPr/>
          <p:nvPr/>
        </p:nvGrpSpPr>
        <p:grpSpPr>
          <a:xfrm>
            <a:off x="7935876" y="2479588"/>
            <a:ext cx="659567" cy="659567"/>
            <a:chOff x="7935876" y="1631246"/>
            <a:chExt cx="659567" cy="659567"/>
          </a:xfrm>
        </p:grpSpPr>
        <p:sp>
          <p:nvSpPr>
            <p:cNvPr id="36" name="椭圆 35"/>
            <p:cNvSpPr/>
            <p:nvPr/>
          </p:nvSpPr>
          <p:spPr>
            <a:xfrm>
              <a:off x="7935876" y="1631246"/>
              <a:ext cx="659567" cy="659567"/>
            </a:xfrm>
            <a:prstGeom prst="ellipse">
              <a:avLst/>
            </a:prstGeom>
            <a:solidFill>
              <a:srgbClr val="2E7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37" name="Freeform 247"/>
            <p:cNvSpPr>
              <a:spLocks noEditPoints="1"/>
            </p:cNvSpPr>
            <p:nvPr/>
          </p:nvSpPr>
          <p:spPr bwMode="auto">
            <a:xfrm>
              <a:off x="8098864" y="1794234"/>
              <a:ext cx="333591" cy="333591"/>
            </a:xfrm>
            <a:custGeom>
              <a:avLst/>
              <a:gdLst>
                <a:gd name="T0" fmla="*/ 223 w 234"/>
                <a:gd name="T1" fmla="*/ 203 h 234"/>
                <a:gd name="T2" fmla="*/ 167 w 234"/>
                <a:gd name="T3" fmla="*/ 147 h 234"/>
                <a:gd name="T4" fmla="*/ 166 w 234"/>
                <a:gd name="T5" fmla="*/ 146 h 234"/>
                <a:gd name="T6" fmla="*/ 156 w 234"/>
                <a:gd name="T7" fmla="*/ 34 h 234"/>
                <a:gd name="T8" fmla="*/ 33 w 234"/>
                <a:gd name="T9" fmla="*/ 34 h 234"/>
                <a:gd name="T10" fmla="*/ 33 w 234"/>
                <a:gd name="T11" fmla="*/ 157 h 234"/>
                <a:gd name="T12" fmla="*/ 145 w 234"/>
                <a:gd name="T13" fmla="*/ 166 h 234"/>
                <a:gd name="T14" fmla="*/ 147 w 234"/>
                <a:gd name="T15" fmla="*/ 168 h 234"/>
                <a:gd name="T16" fmla="*/ 202 w 234"/>
                <a:gd name="T17" fmla="*/ 223 h 234"/>
                <a:gd name="T18" fmla="*/ 228 w 234"/>
                <a:gd name="T19" fmla="*/ 229 h 234"/>
                <a:gd name="T20" fmla="*/ 223 w 234"/>
                <a:gd name="T21" fmla="*/ 203 h 234"/>
                <a:gd name="T22" fmla="*/ 53 w 234"/>
                <a:gd name="T23" fmla="*/ 137 h 234"/>
                <a:gd name="T24" fmla="*/ 53 w 234"/>
                <a:gd name="T25" fmla="*/ 54 h 234"/>
                <a:gd name="T26" fmla="*/ 136 w 234"/>
                <a:gd name="T27" fmla="*/ 54 h 234"/>
                <a:gd name="T28" fmla="*/ 136 w 234"/>
                <a:gd name="T29" fmla="*/ 137 h 234"/>
                <a:gd name="T30" fmla="*/ 53 w 234"/>
                <a:gd name="T31" fmla="*/ 13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4" h="234">
                  <a:moveTo>
                    <a:pt x="223" y="203"/>
                  </a:moveTo>
                  <a:cubicBezTo>
                    <a:pt x="167" y="147"/>
                    <a:pt x="167" y="147"/>
                    <a:pt x="167" y="147"/>
                  </a:cubicBezTo>
                  <a:cubicBezTo>
                    <a:pt x="167" y="147"/>
                    <a:pt x="166" y="146"/>
                    <a:pt x="166" y="146"/>
                  </a:cubicBezTo>
                  <a:cubicBezTo>
                    <a:pt x="190" y="112"/>
                    <a:pt x="187" y="65"/>
                    <a:pt x="156" y="34"/>
                  </a:cubicBezTo>
                  <a:cubicBezTo>
                    <a:pt x="122" y="0"/>
                    <a:pt x="67" y="0"/>
                    <a:pt x="33" y="34"/>
                  </a:cubicBezTo>
                  <a:cubicBezTo>
                    <a:pt x="0" y="68"/>
                    <a:pt x="0" y="123"/>
                    <a:pt x="33" y="157"/>
                  </a:cubicBezTo>
                  <a:cubicBezTo>
                    <a:pt x="64" y="187"/>
                    <a:pt x="111" y="190"/>
                    <a:pt x="145" y="166"/>
                  </a:cubicBezTo>
                  <a:cubicBezTo>
                    <a:pt x="146" y="167"/>
                    <a:pt x="146" y="167"/>
                    <a:pt x="147" y="168"/>
                  </a:cubicBezTo>
                  <a:cubicBezTo>
                    <a:pt x="202" y="223"/>
                    <a:pt x="202" y="223"/>
                    <a:pt x="202" y="223"/>
                  </a:cubicBezTo>
                  <a:cubicBezTo>
                    <a:pt x="211" y="232"/>
                    <a:pt x="222" y="234"/>
                    <a:pt x="228" y="229"/>
                  </a:cubicBezTo>
                  <a:cubicBezTo>
                    <a:pt x="234" y="223"/>
                    <a:pt x="231" y="211"/>
                    <a:pt x="223" y="203"/>
                  </a:cubicBezTo>
                  <a:close/>
                  <a:moveTo>
                    <a:pt x="53" y="137"/>
                  </a:moveTo>
                  <a:cubicBezTo>
                    <a:pt x="31" y="114"/>
                    <a:pt x="31" y="77"/>
                    <a:pt x="53" y="54"/>
                  </a:cubicBezTo>
                  <a:cubicBezTo>
                    <a:pt x="76" y="31"/>
                    <a:pt x="113" y="31"/>
                    <a:pt x="136" y="54"/>
                  </a:cubicBezTo>
                  <a:cubicBezTo>
                    <a:pt x="159" y="77"/>
                    <a:pt x="159" y="114"/>
                    <a:pt x="136" y="137"/>
                  </a:cubicBezTo>
                  <a:cubicBezTo>
                    <a:pt x="113" y="160"/>
                    <a:pt x="76" y="160"/>
                    <a:pt x="53" y="13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tx1">
                    <a:lumMod val="85000"/>
                    <a:lumOff val="15000"/>
                  </a:schemeClr>
                </a:solidFill>
              </a:endParaRPr>
            </a:p>
          </p:txBody>
        </p:sp>
      </p:grpSp>
      <p:sp>
        <p:nvSpPr>
          <p:cNvPr id="18" name="灯片编号占位符 17"/>
          <p:cNvSpPr>
            <a:spLocks noGrp="1"/>
          </p:cNvSpPr>
          <p:nvPr>
            <p:ph type="sldNum" sz="quarter" idx="4"/>
          </p:nvPr>
        </p:nvSpPr>
        <p:spPr/>
        <p:txBody>
          <a:bodyPr/>
          <a:lstStyle/>
          <a:p>
            <a:fld id="{1F5CC37B-1831-43FE-9A12-B1B87707C083}" type="slidenum">
              <a:rPr lang="zh-CN" altLang="en-US" smtClean="0"/>
              <a:pPr/>
              <a:t>32</a:t>
            </a:fld>
            <a:endParaRPr lang="zh-CN" altLang="en-US"/>
          </a:p>
        </p:txBody>
      </p:sp>
      <p:sp>
        <p:nvSpPr>
          <p:cNvPr id="25" name="矩形 24"/>
          <p:cNvSpPr/>
          <p:nvPr/>
        </p:nvSpPr>
        <p:spPr>
          <a:xfrm>
            <a:off x="910794" y="4720472"/>
            <a:ext cx="2188551" cy="972574"/>
          </a:xfrm>
          <a:prstGeom prst="rect">
            <a:avLst/>
          </a:prstGeom>
        </p:spPr>
        <p:txBody>
          <a:bodyPr wrap="square">
            <a:spAutoFit/>
          </a:bodyPr>
          <a:lstStyle/>
          <a:p>
            <a:pPr>
              <a:lnSpc>
                <a:spcPct val="130000"/>
              </a:lnSpc>
              <a:spcBef>
                <a:spcPts val="600"/>
              </a:spcBef>
            </a:pPr>
            <a:r>
              <a:rPr lang="en-US" altLang="zh-CN" sz="1100">
                <a:solidFill>
                  <a:schemeClr val="tx1">
                    <a:lumMod val="85000"/>
                    <a:lumOff val="15000"/>
                  </a:schemeClr>
                </a:solidFill>
              </a:rPr>
              <a:t>consectetur adipisicing elit, sed eiusmod tempor incididunt ut labore et dolore magna aliqua.  enim ad minim veniam.</a:t>
            </a:r>
          </a:p>
        </p:txBody>
      </p:sp>
      <p:sp>
        <p:nvSpPr>
          <p:cNvPr id="26" name="矩形 25"/>
          <p:cNvSpPr/>
          <p:nvPr/>
        </p:nvSpPr>
        <p:spPr>
          <a:xfrm>
            <a:off x="910794" y="4239342"/>
            <a:ext cx="2188551" cy="400110"/>
          </a:xfrm>
          <a:prstGeom prst="rect">
            <a:avLst/>
          </a:prstGeom>
        </p:spPr>
        <p:txBody>
          <a:bodyPr wrap="square">
            <a:spAutoFit/>
          </a:bodyPr>
          <a:lstStyle/>
          <a:p>
            <a:pPr>
              <a:spcBef>
                <a:spcPts val="600"/>
              </a:spcBef>
            </a:pPr>
            <a:r>
              <a:rPr lang="en-US" altLang="zh-CN" sz="2000" b="1">
                <a:solidFill>
                  <a:schemeClr val="tx1">
                    <a:lumMod val="85000"/>
                    <a:lumOff val="15000"/>
                  </a:schemeClr>
                </a:solidFill>
              </a:rPr>
              <a:t>KEY WORD</a:t>
            </a:r>
          </a:p>
        </p:txBody>
      </p:sp>
      <p:sp>
        <p:nvSpPr>
          <p:cNvPr id="27" name="矩形 26"/>
          <p:cNvSpPr/>
          <p:nvPr/>
        </p:nvSpPr>
        <p:spPr>
          <a:xfrm>
            <a:off x="9062676" y="4720472"/>
            <a:ext cx="2188551" cy="972574"/>
          </a:xfrm>
          <a:prstGeom prst="rect">
            <a:avLst/>
          </a:prstGeom>
        </p:spPr>
        <p:txBody>
          <a:bodyPr wrap="square">
            <a:spAutoFit/>
          </a:bodyPr>
          <a:lstStyle/>
          <a:p>
            <a:pPr algn="r">
              <a:lnSpc>
                <a:spcPct val="130000"/>
              </a:lnSpc>
              <a:spcBef>
                <a:spcPts val="600"/>
              </a:spcBef>
            </a:pPr>
            <a:r>
              <a:rPr lang="en-US" altLang="zh-CN" sz="1100">
                <a:solidFill>
                  <a:schemeClr val="tx1">
                    <a:lumMod val="85000"/>
                    <a:lumOff val="15000"/>
                  </a:schemeClr>
                </a:solidFill>
              </a:rPr>
              <a:t>consectetur adipisicing elit, sed eiusmod tempor incididunt ut labore et dolore magna aliqua.  enim ad minim veniam.</a:t>
            </a:r>
          </a:p>
        </p:txBody>
      </p:sp>
      <p:sp>
        <p:nvSpPr>
          <p:cNvPr id="28" name="矩形 27"/>
          <p:cNvSpPr/>
          <p:nvPr/>
        </p:nvSpPr>
        <p:spPr>
          <a:xfrm>
            <a:off x="9062676" y="4239342"/>
            <a:ext cx="2188551" cy="400110"/>
          </a:xfrm>
          <a:prstGeom prst="rect">
            <a:avLst/>
          </a:prstGeom>
        </p:spPr>
        <p:txBody>
          <a:bodyPr wrap="square">
            <a:spAutoFit/>
          </a:bodyPr>
          <a:lstStyle/>
          <a:p>
            <a:pPr algn="r">
              <a:spcBef>
                <a:spcPts val="600"/>
              </a:spcBef>
            </a:pPr>
            <a:r>
              <a:rPr lang="en-US" altLang="zh-CN" sz="2000" b="1">
                <a:solidFill>
                  <a:schemeClr val="tx1">
                    <a:lumMod val="85000"/>
                    <a:lumOff val="15000"/>
                  </a:schemeClr>
                </a:solidFill>
              </a:rPr>
              <a:t>KEY WORD</a:t>
            </a:r>
          </a:p>
        </p:txBody>
      </p:sp>
      <p:grpSp>
        <p:nvGrpSpPr>
          <p:cNvPr id="38" name="组合 37"/>
          <p:cNvGrpSpPr/>
          <p:nvPr/>
        </p:nvGrpSpPr>
        <p:grpSpPr>
          <a:xfrm>
            <a:off x="3611548" y="4519530"/>
            <a:ext cx="659567" cy="659567"/>
            <a:chOff x="3611548" y="4587537"/>
            <a:chExt cx="659567" cy="659567"/>
          </a:xfrm>
        </p:grpSpPr>
        <p:sp>
          <p:nvSpPr>
            <p:cNvPr id="39" name="椭圆 38"/>
            <p:cNvSpPr/>
            <p:nvPr/>
          </p:nvSpPr>
          <p:spPr>
            <a:xfrm>
              <a:off x="3611548" y="4587537"/>
              <a:ext cx="659567" cy="659567"/>
            </a:xfrm>
            <a:prstGeom prst="ellipse">
              <a:avLst/>
            </a:prstGeom>
            <a:solidFill>
              <a:srgbClr val="2E7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40" name="Freeform 266"/>
            <p:cNvSpPr>
              <a:spLocks noEditPoints="1"/>
            </p:cNvSpPr>
            <p:nvPr/>
          </p:nvSpPr>
          <p:spPr bwMode="auto">
            <a:xfrm>
              <a:off x="3754993" y="4761887"/>
              <a:ext cx="372677" cy="310867"/>
            </a:xfrm>
            <a:custGeom>
              <a:avLst/>
              <a:gdLst>
                <a:gd name="T0" fmla="*/ 230 w 261"/>
                <a:gd name="T1" fmla="*/ 81 h 218"/>
                <a:gd name="T2" fmla="*/ 130 w 261"/>
                <a:gd name="T3" fmla="*/ 0 h 218"/>
                <a:gd name="T4" fmla="*/ 30 w 261"/>
                <a:gd name="T5" fmla="*/ 81 h 218"/>
                <a:gd name="T6" fmla="*/ 0 w 261"/>
                <a:gd name="T7" fmla="*/ 116 h 218"/>
                <a:gd name="T8" fmla="*/ 0 w 261"/>
                <a:gd name="T9" fmla="*/ 181 h 218"/>
                <a:gd name="T10" fmla="*/ 36 w 261"/>
                <a:gd name="T11" fmla="*/ 218 h 218"/>
                <a:gd name="T12" fmla="*/ 51 w 261"/>
                <a:gd name="T13" fmla="*/ 218 h 218"/>
                <a:gd name="T14" fmla="*/ 87 w 261"/>
                <a:gd name="T15" fmla="*/ 181 h 218"/>
                <a:gd name="T16" fmla="*/ 87 w 261"/>
                <a:gd name="T17" fmla="*/ 116 h 218"/>
                <a:gd name="T18" fmla="*/ 60 w 261"/>
                <a:gd name="T19" fmla="*/ 81 h 218"/>
                <a:gd name="T20" fmla="*/ 130 w 261"/>
                <a:gd name="T21" fmla="*/ 29 h 218"/>
                <a:gd name="T22" fmla="*/ 201 w 261"/>
                <a:gd name="T23" fmla="*/ 81 h 218"/>
                <a:gd name="T24" fmla="*/ 174 w 261"/>
                <a:gd name="T25" fmla="*/ 116 h 218"/>
                <a:gd name="T26" fmla="*/ 174 w 261"/>
                <a:gd name="T27" fmla="*/ 181 h 218"/>
                <a:gd name="T28" fmla="*/ 210 w 261"/>
                <a:gd name="T29" fmla="*/ 218 h 218"/>
                <a:gd name="T30" fmla="*/ 224 w 261"/>
                <a:gd name="T31" fmla="*/ 218 h 218"/>
                <a:gd name="T32" fmla="*/ 261 w 261"/>
                <a:gd name="T33" fmla="*/ 181 h 218"/>
                <a:gd name="T34" fmla="*/ 261 w 261"/>
                <a:gd name="T35" fmla="*/ 116 h 218"/>
                <a:gd name="T36" fmla="*/ 230 w 261"/>
                <a:gd name="T37" fmla="*/ 81 h 218"/>
                <a:gd name="T38" fmla="*/ 65 w 261"/>
                <a:gd name="T39" fmla="*/ 116 h 218"/>
                <a:gd name="T40" fmla="*/ 65 w 261"/>
                <a:gd name="T41" fmla="*/ 181 h 218"/>
                <a:gd name="T42" fmla="*/ 51 w 261"/>
                <a:gd name="T43" fmla="*/ 196 h 218"/>
                <a:gd name="T44" fmla="*/ 36 w 261"/>
                <a:gd name="T45" fmla="*/ 196 h 218"/>
                <a:gd name="T46" fmla="*/ 22 w 261"/>
                <a:gd name="T47" fmla="*/ 181 h 218"/>
                <a:gd name="T48" fmla="*/ 22 w 261"/>
                <a:gd name="T49" fmla="*/ 116 h 218"/>
                <a:gd name="T50" fmla="*/ 36 w 261"/>
                <a:gd name="T51" fmla="*/ 102 h 218"/>
                <a:gd name="T52" fmla="*/ 51 w 261"/>
                <a:gd name="T53" fmla="*/ 102 h 218"/>
                <a:gd name="T54" fmla="*/ 65 w 261"/>
                <a:gd name="T55" fmla="*/ 116 h 218"/>
                <a:gd name="T56" fmla="*/ 239 w 261"/>
                <a:gd name="T57" fmla="*/ 181 h 218"/>
                <a:gd name="T58" fmla="*/ 224 w 261"/>
                <a:gd name="T59" fmla="*/ 196 h 218"/>
                <a:gd name="T60" fmla="*/ 210 w 261"/>
                <a:gd name="T61" fmla="*/ 196 h 218"/>
                <a:gd name="T62" fmla="*/ 195 w 261"/>
                <a:gd name="T63" fmla="*/ 181 h 218"/>
                <a:gd name="T64" fmla="*/ 195 w 261"/>
                <a:gd name="T65" fmla="*/ 116 h 218"/>
                <a:gd name="T66" fmla="*/ 210 w 261"/>
                <a:gd name="T67" fmla="*/ 102 h 218"/>
                <a:gd name="T68" fmla="*/ 224 w 261"/>
                <a:gd name="T69" fmla="*/ 102 h 218"/>
                <a:gd name="T70" fmla="*/ 239 w 261"/>
                <a:gd name="T71" fmla="*/ 116 h 218"/>
                <a:gd name="T72" fmla="*/ 239 w 261"/>
                <a:gd name="T73" fmla="*/ 18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1" h="218">
                  <a:moveTo>
                    <a:pt x="230" y="81"/>
                  </a:moveTo>
                  <a:cubicBezTo>
                    <a:pt x="221" y="33"/>
                    <a:pt x="180" y="0"/>
                    <a:pt x="130" y="0"/>
                  </a:cubicBezTo>
                  <a:cubicBezTo>
                    <a:pt x="81" y="0"/>
                    <a:pt x="40" y="33"/>
                    <a:pt x="30" y="81"/>
                  </a:cubicBezTo>
                  <a:cubicBezTo>
                    <a:pt x="13" y="84"/>
                    <a:pt x="0" y="98"/>
                    <a:pt x="0" y="116"/>
                  </a:cubicBezTo>
                  <a:cubicBezTo>
                    <a:pt x="0" y="181"/>
                    <a:pt x="0" y="181"/>
                    <a:pt x="0" y="181"/>
                  </a:cubicBezTo>
                  <a:cubicBezTo>
                    <a:pt x="0" y="201"/>
                    <a:pt x="16" y="218"/>
                    <a:pt x="36" y="218"/>
                  </a:cubicBezTo>
                  <a:cubicBezTo>
                    <a:pt x="51" y="218"/>
                    <a:pt x="51" y="218"/>
                    <a:pt x="51" y="218"/>
                  </a:cubicBezTo>
                  <a:cubicBezTo>
                    <a:pt x="71" y="218"/>
                    <a:pt x="87" y="201"/>
                    <a:pt x="87" y="181"/>
                  </a:cubicBezTo>
                  <a:cubicBezTo>
                    <a:pt x="87" y="116"/>
                    <a:pt x="87" y="116"/>
                    <a:pt x="87" y="116"/>
                  </a:cubicBezTo>
                  <a:cubicBezTo>
                    <a:pt x="87" y="100"/>
                    <a:pt x="75" y="86"/>
                    <a:pt x="60" y="81"/>
                  </a:cubicBezTo>
                  <a:cubicBezTo>
                    <a:pt x="68" y="49"/>
                    <a:pt x="97" y="29"/>
                    <a:pt x="130" y="29"/>
                  </a:cubicBezTo>
                  <a:cubicBezTo>
                    <a:pt x="164" y="29"/>
                    <a:pt x="192" y="49"/>
                    <a:pt x="201" y="81"/>
                  </a:cubicBezTo>
                  <a:cubicBezTo>
                    <a:pt x="185" y="86"/>
                    <a:pt x="174" y="100"/>
                    <a:pt x="174" y="116"/>
                  </a:cubicBezTo>
                  <a:cubicBezTo>
                    <a:pt x="174" y="181"/>
                    <a:pt x="174" y="181"/>
                    <a:pt x="174" y="181"/>
                  </a:cubicBezTo>
                  <a:cubicBezTo>
                    <a:pt x="174" y="201"/>
                    <a:pt x="190" y="218"/>
                    <a:pt x="210" y="218"/>
                  </a:cubicBezTo>
                  <a:cubicBezTo>
                    <a:pt x="224" y="218"/>
                    <a:pt x="224" y="218"/>
                    <a:pt x="224" y="218"/>
                  </a:cubicBezTo>
                  <a:cubicBezTo>
                    <a:pt x="244" y="218"/>
                    <a:pt x="261" y="201"/>
                    <a:pt x="261" y="181"/>
                  </a:cubicBezTo>
                  <a:cubicBezTo>
                    <a:pt x="261" y="116"/>
                    <a:pt x="261" y="116"/>
                    <a:pt x="261" y="116"/>
                  </a:cubicBezTo>
                  <a:cubicBezTo>
                    <a:pt x="261" y="98"/>
                    <a:pt x="247" y="84"/>
                    <a:pt x="230" y="81"/>
                  </a:cubicBezTo>
                  <a:close/>
                  <a:moveTo>
                    <a:pt x="65" y="116"/>
                  </a:moveTo>
                  <a:cubicBezTo>
                    <a:pt x="65" y="181"/>
                    <a:pt x="65" y="181"/>
                    <a:pt x="65" y="181"/>
                  </a:cubicBezTo>
                  <a:cubicBezTo>
                    <a:pt x="65" y="189"/>
                    <a:pt x="59" y="196"/>
                    <a:pt x="51" y="196"/>
                  </a:cubicBezTo>
                  <a:cubicBezTo>
                    <a:pt x="36" y="196"/>
                    <a:pt x="36" y="196"/>
                    <a:pt x="36" y="196"/>
                  </a:cubicBezTo>
                  <a:cubicBezTo>
                    <a:pt x="28" y="196"/>
                    <a:pt x="22" y="189"/>
                    <a:pt x="22" y="181"/>
                  </a:cubicBezTo>
                  <a:cubicBezTo>
                    <a:pt x="22" y="116"/>
                    <a:pt x="22" y="116"/>
                    <a:pt x="22" y="116"/>
                  </a:cubicBezTo>
                  <a:cubicBezTo>
                    <a:pt x="22" y="108"/>
                    <a:pt x="28" y="102"/>
                    <a:pt x="36" y="102"/>
                  </a:cubicBezTo>
                  <a:cubicBezTo>
                    <a:pt x="51" y="102"/>
                    <a:pt x="51" y="102"/>
                    <a:pt x="51" y="102"/>
                  </a:cubicBezTo>
                  <a:cubicBezTo>
                    <a:pt x="59" y="102"/>
                    <a:pt x="65" y="108"/>
                    <a:pt x="65" y="116"/>
                  </a:cubicBezTo>
                  <a:close/>
                  <a:moveTo>
                    <a:pt x="239" y="181"/>
                  </a:moveTo>
                  <a:cubicBezTo>
                    <a:pt x="239" y="189"/>
                    <a:pt x="232" y="196"/>
                    <a:pt x="224" y="196"/>
                  </a:cubicBezTo>
                  <a:cubicBezTo>
                    <a:pt x="210" y="196"/>
                    <a:pt x="210" y="196"/>
                    <a:pt x="210" y="196"/>
                  </a:cubicBezTo>
                  <a:cubicBezTo>
                    <a:pt x="202" y="196"/>
                    <a:pt x="195" y="189"/>
                    <a:pt x="195" y="181"/>
                  </a:cubicBezTo>
                  <a:cubicBezTo>
                    <a:pt x="195" y="116"/>
                    <a:pt x="195" y="116"/>
                    <a:pt x="195" y="116"/>
                  </a:cubicBezTo>
                  <a:cubicBezTo>
                    <a:pt x="195" y="108"/>
                    <a:pt x="202" y="102"/>
                    <a:pt x="210" y="102"/>
                  </a:cubicBezTo>
                  <a:cubicBezTo>
                    <a:pt x="224" y="102"/>
                    <a:pt x="224" y="102"/>
                    <a:pt x="224" y="102"/>
                  </a:cubicBezTo>
                  <a:cubicBezTo>
                    <a:pt x="232" y="102"/>
                    <a:pt x="239" y="108"/>
                    <a:pt x="239" y="116"/>
                  </a:cubicBezTo>
                  <a:lnTo>
                    <a:pt x="239" y="18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tx1">
                    <a:lumMod val="85000"/>
                    <a:lumOff val="15000"/>
                  </a:schemeClr>
                </a:solidFill>
              </a:endParaRPr>
            </a:p>
          </p:txBody>
        </p:sp>
      </p:grpSp>
      <p:grpSp>
        <p:nvGrpSpPr>
          <p:cNvPr id="41" name="组合 40"/>
          <p:cNvGrpSpPr/>
          <p:nvPr/>
        </p:nvGrpSpPr>
        <p:grpSpPr>
          <a:xfrm>
            <a:off x="7935876" y="4519530"/>
            <a:ext cx="659567" cy="659567"/>
            <a:chOff x="7935876" y="4587537"/>
            <a:chExt cx="659567" cy="659567"/>
          </a:xfrm>
        </p:grpSpPr>
        <p:sp>
          <p:nvSpPr>
            <p:cNvPr id="42" name="椭圆 41"/>
            <p:cNvSpPr/>
            <p:nvPr/>
          </p:nvSpPr>
          <p:spPr>
            <a:xfrm>
              <a:off x="7935876" y="4587537"/>
              <a:ext cx="659567" cy="659567"/>
            </a:xfrm>
            <a:prstGeom prst="ellipse">
              <a:avLst/>
            </a:prstGeom>
            <a:solidFill>
              <a:srgbClr val="2E7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grpSp>
          <p:nvGrpSpPr>
            <p:cNvPr id="43" name="组合 42"/>
            <p:cNvGrpSpPr/>
            <p:nvPr/>
          </p:nvGrpSpPr>
          <p:grpSpPr>
            <a:xfrm>
              <a:off x="8079321" y="4756887"/>
              <a:ext cx="372677" cy="320866"/>
              <a:chOff x="7970415" y="1262923"/>
              <a:chExt cx="551638" cy="474947"/>
            </a:xfrm>
            <a:solidFill>
              <a:schemeClr val="bg1"/>
            </a:solidFill>
          </p:grpSpPr>
          <p:sp>
            <p:nvSpPr>
              <p:cNvPr id="44" name="Freeform 294"/>
              <p:cNvSpPr>
                <a:spLocks noEditPoints="1"/>
              </p:cNvSpPr>
              <p:nvPr/>
            </p:nvSpPr>
            <p:spPr bwMode="auto">
              <a:xfrm>
                <a:off x="7970415" y="1262923"/>
                <a:ext cx="551638" cy="474947"/>
              </a:xfrm>
              <a:custGeom>
                <a:avLst/>
                <a:gdLst>
                  <a:gd name="T0" fmla="*/ 224 w 261"/>
                  <a:gd name="T1" fmla="*/ 22 h 225"/>
                  <a:gd name="T2" fmla="*/ 224 w 261"/>
                  <a:gd name="T3" fmla="*/ 15 h 225"/>
                  <a:gd name="T4" fmla="*/ 192 w 261"/>
                  <a:gd name="T5" fmla="*/ 0 h 225"/>
                  <a:gd name="T6" fmla="*/ 159 w 261"/>
                  <a:gd name="T7" fmla="*/ 15 h 225"/>
                  <a:gd name="T8" fmla="*/ 159 w 261"/>
                  <a:gd name="T9" fmla="*/ 22 h 225"/>
                  <a:gd name="T10" fmla="*/ 36 w 261"/>
                  <a:gd name="T11" fmla="*/ 22 h 225"/>
                  <a:gd name="T12" fmla="*/ 0 w 261"/>
                  <a:gd name="T13" fmla="*/ 58 h 225"/>
                  <a:gd name="T14" fmla="*/ 0 w 261"/>
                  <a:gd name="T15" fmla="*/ 188 h 225"/>
                  <a:gd name="T16" fmla="*/ 36 w 261"/>
                  <a:gd name="T17" fmla="*/ 225 h 225"/>
                  <a:gd name="T18" fmla="*/ 224 w 261"/>
                  <a:gd name="T19" fmla="*/ 225 h 225"/>
                  <a:gd name="T20" fmla="*/ 261 w 261"/>
                  <a:gd name="T21" fmla="*/ 188 h 225"/>
                  <a:gd name="T22" fmla="*/ 261 w 261"/>
                  <a:gd name="T23" fmla="*/ 58 h 225"/>
                  <a:gd name="T24" fmla="*/ 224 w 261"/>
                  <a:gd name="T25" fmla="*/ 22 h 225"/>
                  <a:gd name="T26" fmla="*/ 239 w 261"/>
                  <a:gd name="T27" fmla="*/ 188 h 225"/>
                  <a:gd name="T28" fmla="*/ 224 w 261"/>
                  <a:gd name="T29" fmla="*/ 203 h 225"/>
                  <a:gd name="T30" fmla="*/ 36 w 261"/>
                  <a:gd name="T31" fmla="*/ 203 h 225"/>
                  <a:gd name="T32" fmla="*/ 22 w 261"/>
                  <a:gd name="T33" fmla="*/ 188 h 225"/>
                  <a:gd name="T34" fmla="*/ 22 w 261"/>
                  <a:gd name="T35" fmla="*/ 58 h 225"/>
                  <a:gd name="T36" fmla="*/ 36 w 261"/>
                  <a:gd name="T37" fmla="*/ 44 h 225"/>
                  <a:gd name="T38" fmla="*/ 224 w 261"/>
                  <a:gd name="T39" fmla="*/ 44 h 225"/>
                  <a:gd name="T40" fmla="*/ 239 w 261"/>
                  <a:gd name="T41" fmla="*/ 58 h 225"/>
                  <a:gd name="T42" fmla="*/ 239 w 261"/>
                  <a:gd name="T43" fmla="*/ 188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1" h="225">
                    <a:moveTo>
                      <a:pt x="224" y="22"/>
                    </a:moveTo>
                    <a:cubicBezTo>
                      <a:pt x="224" y="15"/>
                      <a:pt x="224" y="15"/>
                      <a:pt x="224" y="15"/>
                    </a:cubicBezTo>
                    <a:cubicBezTo>
                      <a:pt x="224" y="7"/>
                      <a:pt x="210" y="0"/>
                      <a:pt x="192" y="0"/>
                    </a:cubicBezTo>
                    <a:cubicBezTo>
                      <a:pt x="174" y="0"/>
                      <a:pt x="159" y="7"/>
                      <a:pt x="159" y="15"/>
                    </a:cubicBezTo>
                    <a:cubicBezTo>
                      <a:pt x="159" y="22"/>
                      <a:pt x="159" y="22"/>
                      <a:pt x="159" y="22"/>
                    </a:cubicBezTo>
                    <a:cubicBezTo>
                      <a:pt x="36" y="22"/>
                      <a:pt x="36" y="22"/>
                      <a:pt x="36" y="22"/>
                    </a:cubicBezTo>
                    <a:cubicBezTo>
                      <a:pt x="16" y="22"/>
                      <a:pt x="0" y="38"/>
                      <a:pt x="0" y="58"/>
                    </a:cubicBezTo>
                    <a:cubicBezTo>
                      <a:pt x="0" y="188"/>
                      <a:pt x="0" y="188"/>
                      <a:pt x="0" y="188"/>
                    </a:cubicBezTo>
                    <a:cubicBezTo>
                      <a:pt x="0" y="208"/>
                      <a:pt x="16" y="225"/>
                      <a:pt x="36" y="225"/>
                    </a:cubicBezTo>
                    <a:cubicBezTo>
                      <a:pt x="224" y="225"/>
                      <a:pt x="224" y="225"/>
                      <a:pt x="224" y="225"/>
                    </a:cubicBezTo>
                    <a:cubicBezTo>
                      <a:pt x="244" y="225"/>
                      <a:pt x="261" y="208"/>
                      <a:pt x="261" y="188"/>
                    </a:cubicBezTo>
                    <a:cubicBezTo>
                      <a:pt x="261" y="58"/>
                      <a:pt x="261" y="58"/>
                      <a:pt x="261" y="58"/>
                    </a:cubicBezTo>
                    <a:cubicBezTo>
                      <a:pt x="261" y="38"/>
                      <a:pt x="244" y="22"/>
                      <a:pt x="224" y="22"/>
                    </a:cubicBezTo>
                    <a:close/>
                    <a:moveTo>
                      <a:pt x="239" y="188"/>
                    </a:moveTo>
                    <a:cubicBezTo>
                      <a:pt x="239" y="196"/>
                      <a:pt x="232" y="203"/>
                      <a:pt x="224" y="203"/>
                    </a:cubicBezTo>
                    <a:cubicBezTo>
                      <a:pt x="36" y="203"/>
                      <a:pt x="36" y="203"/>
                      <a:pt x="36" y="203"/>
                    </a:cubicBezTo>
                    <a:cubicBezTo>
                      <a:pt x="28" y="203"/>
                      <a:pt x="22" y="196"/>
                      <a:pt x="22" y="188"/>
                    </a:cubicBezTo>
                    <a:cubicBezTo>
                      <a:pt x="22" y="58"/>
                      <a:pt x="22" y="58"/>
                      <a:pt x="22" y="58"/>
                    </a:cubicBezTo>
                    <a:cubicBezTo>
                      <a:pt x="22" y="50"/>
                      <a:pt x="28" y="44"/>
                      <a:pt x="36" y="44"/>
                    </a:cubicBezTo>
                    <a:cubicBezTo>
                      <a:pt x="224" y="44"/>
                      <a:pt x="224" y="44"/>
                      <a:pt x="224" y="44"/>
                    </a:cubicBezTo>
                    <a:cubicBezTo>
                      <a:pt x="232" y="44"/>
                      <a:pt x="239" y="50"/>
                      <a:pt x="239" y="58"/>
                    </a:cubicBezTo>
                    <a:lnTo>
                      <a:pt x="239" y="188"/>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1">
                      <a:lumMod val="85000"/>
                      <a:lumOff val="15000"/>
                    </a:schemeClr>
                  </a:solidFill>
                </a:endParaRPr>
              </a:p>
            </p:txBody>
          </p:sp>
          <p:sp>
            <p:nvSpPr>
              <p:cNvPr id="45" name="Freeform 295"/>
              <p:cNvSpPr>
                <a:spLocks noEditPoints="1"/>
              </p:cNvSpPr>
              <p:nvPr/>
            </p:nvSpPr>
            <p:spPr bwMode="auto">
              <a:xfrm>
                <a:off x="8117070" y="1393433"/>
                <a:ext cx="259674" cy="259674"/>
              </a:xfrm>
              <a:custGeom>
                <a:avLst/>
                <a:gdLst>
                  <a:gd name="T0" fmla="*/ 61 w 123"/>
                  <a:gd name="T1" fmla="*/ 0 h 123"/>
                  <a:gd name="T2" fmla="*/ 0 w 123"/>
                  <a:gd name="T3" fmla="*/ 61 h 123"/>
                  <a:gd name="T4" fmla="*/ 61 w 123"/>
                  <a:gd name="T5" fmla="*/ 123 h 123"/>
                  <a:gd name="T6" fmla="*/ 123 w 123"/>
                  <a:gd name="T7" fmla="*/ 61 h 123"/>
                  <a:gd name="T8" fmla="*/ 61 w 123"/>
                  <a:gd name="T9" fmla="*/ 0 h 123"/>
                  <a:gd name="T10" fmla="*/ 61 w 123"/>
                  <a:gd name="T11" fmla="*/ 101 h 123"/>
                  <a:gd name="T12" fmla="*/ 21 w 123"/>
                  <a:gd name="T13" fmla="*/ 61 h 123"/>
                  <a:gd name="T14" fmla="*/ 61 w 123"/>
                  <a:gd name="T15" fmla="*/ 21 h 123"/>
                  <a:gd name="T16" fmla="*/ 101 w 123"/>
                  <a:gd name="T17" fmla="*/ 61 h 123"/>
                  <a:gd name="T18" fmla="*/ 61 w 123"/>
                  <a:gd name="T19" fmla="*/ 10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23">
                    <a:moveTo>
                      <a:pt x="61" y="0"/>
                    </a:moveTo>
                    <a:cubicBezTo>
                      <a:pt x="27" y="0"/>
                      <a:pt x="0" y="27"/>
                      <a:pt x="0" y="61"/>
                    </a:cubicBezTo>
                    <a:cubicBezTo>
                      <a:pt x="0" y="95"/>
                      <a:pt x="27" y="123"/>
                      <a:pt x="61" y="123"/>
                    </a:cubicBezTo>
                    <a:cubicBezTo>
                      <a:pt x="95" y="123"/>
                      <a:pt x="123" y="95"/>
                      <a:pt x="123" y="61"/>
                    </a:cubicBezTo>
                    <a:cubicBezTo>
                      <a:pt x="123" y="27"/>
                      <a:pt x="95" y="0"/>
                      <a:pt x="61" y="0"/>
                    </a:cubicBezTo>
                    <a:close/>
                    <a:moveTo>
                      <a:pt x="61" y="101"/>
                    </a:moveTo>
                    <a:cubicBezTo>
                      <a:pt x="39" y="101"/>
                      <a:pt x="21" y="83"/>
                      <a:pt x="21" y="61"/>
                    </a:cubicBezTo>
                    <a:cubicBezTo>
                      <a:pt x="21" y="39"/>
                      <a:pt x="39" y="21"/>
                      <a:pt x="61" y="21"/>
                    </a:cubicBezTo>
                    <a:cubicBezTo>
                      <a:pt x="83" y="21"/>
                      <a:pt x="101" y="39"/>
                      <a:pt x="101" y="61"/>
                    </a:cubicBezTo>
                    <a:cubicBezTo>
                      <a:pt x="101" y="83"/>
                      <a:pt x="83" y="101"/>
                      <a:pt x="61" y="10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1">
                      <a:lumMod val="85000"/>
                      <a:lumOff val="15000"/>
                    </a:schemeClr>
                  </a:solidFill>
                </a:endParaRPr>
              </a:p>
            </p:txBody>
          </p:sp>
        </p:grpSp>
      </p:grpSp>
      <p:cxnSp>
        <p:nvCxnSpPr>
          <p:cNvPr id="46" name="直接连接符 45"/>
          <p:cNvCxnSpPr/>
          <p:nvPr/>
        </p:nvCxnSpPr>
        <p:spPr>
          <a:xfrm>
            <a:off x="887940" y="3880631"/>
            <a:ext cx="3396343" cy="0"/>
          </a:xfrm>
          <a:prstGeom prst="line">
            <a:avLst/>
          </a:prstGeom>
          <a:ln>
            <a:solidFill>
              <a:schemeClr val="bg1">
                <a:lumMod val="7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7907718" y="3880631"/>
            <a:ext cx="3396343" cy="0"/>
          </a:xfrm>
          <a:prstGeom prst="line">
            <a:avLst/>
          </a:prstGeom>
          <a:ln>
            <a:solidFill>
              <a:schemeClr val="bg1">
                <a:lumMod val="75000"/>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2577166"/>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3"/>
          <p:cNvSpPr txBox="1"/>
          <p:nvPr/>
        </p:nvSpPr>
        <p:spPr>
          <a:xfrm>
            <a:off x="4399288" y="414537"/>
            <a:ext cx="3393429" cy="584775"/>
          </a:xfrm>
          <a:prstGeom prst="rect">
            <a:avLst/>
          </a:prstGeom>
          <a:noFill/>
        </p:spPr>
        <p:txBody>
          <a:bodyPr wrap="none" rtlCol="0">
            <a:spAutoFit/>
          </a:bodyPr>
          <a:lstStyle/>
          <a:p>
            <a:pPr algn="ctr"/>
            <a:r>
              <a:rPr lang="en-US" sz="3200" b="1">
                <a:solidFill>
                  <a:srgbClr val="2E72F1"/>
                </a:solidFill>
                <a:ea typeface="Open Sans Light" panose="020B0306030504020204" pitchFamily="34" charset="0"/>
                <a:cs typeface="Open Sans Light" panose="020B0306030504020204" pitchFamily="34" charset="0"/>
              </a:rPr>
              <a:t>S</a:t>
            </a:r>
            <a:r>
              <a:rPr lang="en-US" altLang="zh-CN" sz="3200" b="1">
                <a:solidFill>
                  <a:srgbClr val="2E72F1"/>
                </a:solidFill>
                <a:ea typeface="Open Sans Light" panose="020B0306030504020204" pitchFamily="34" charset="0"/>
                <a:cs typeface="Open Sans Light" panose="020B0306030504020204" pitchFamily="34" charset="0"/>
              </a:rPr>
              <a:t>mile</a:t>
            </a:r>
            <a:r>
              <a:rPr lang="en-US" altLang="zh-CN" sz="3200">
                <a:solidFill>
                  <a:schemeClr val="tx1">
                    <a:lumMod val="85000"/>
                    <a:lumOff val="15000"/>
                  </a:schemeClr>
                </a:solidFill>
                <a:ea typeface="Open Sans Light" panose="020B0306030504020204" pitchFamily="34" charset="0"/>
                <a:cs typeface="Open Sans Light" panose="020B0306030504020204" pitchFamily="34" charset="0"/>
              </a:rPr>
              <a:t> </a:t>
            </a:r>
            <a:r>
              <a:rPr lang="en-US" altLang="zh-CN" sz="3200">
                <a:solidFill>
                  <a:schemeClr val="bg1"/>
                </a:solidFill>
                <a:ea typeface="Open Sans Light" panose="020B0306030504020204" pitchFamily="34" charset="0"/>
                <a:cs typeface="Open Sans Light" panose="020B0306030504020204" pitchFamily="34" charset="0"/>
              </a:rPr>
              <a:t>PowerPoint</a:t>
            </a:r>
            <a:endParaRPr lang="id-ID" sz="3200" dirty="0">
              <a:solidFill>
                <a:schemeClr val="bg1"/>
              </a:solidFill>
              <a:ea typeface="Open Sans Light" panose="020B0306030504020204" pitchFamily="34" charset="0"/>
              <a:cs typeface="Open Sans Light" panose="020B0306030504020204" pitchFamily="34" charset="0"/>
            </a:endParaRPr>
          </a:p>
        </p:txBody>
      </p:sp>
      <p:sp>
        <p:nvSpPr>
          <p:cNvPr id="16" name="灯片编号占位符 15"/>
          <p:cNvSpPr>
            <a:spLocks noGrp="1"/>
          </p:cNvSpPr>
          <p:nvPr>
            <p:ph type="sldNum" sz="quarter" idx="4"/>
          </p:nvPr>
        </p:nvSpPr>
        <p:spPr/>
        <p:txBody>
          <a:bodyPr/>
          <a:lstStyle/>
          <a:p>
            <a:fld id="{1F5CC37B-1831-43FE-9A12-B1B87707C083}" type="slidenum">
              <a:rPr lang="zh-CN" altLang="en-US" smtClean="0"/>
              <a:pPr/>
              <a:t>33</a:t>
            </a:fld>
            <a:endParaRPr lang="zh-CN" altLang="en-US"/>
          </a:p>
        </p:txBody>
      </p:sp>
      <p:grpSp>
        <p:nvGrpSpPr>
          <p:cNvPr id="36" name="组合 35"/>
          <p:cNvGrpSpPr/>
          <p:nvPr/>
        </p:nvGrpSpPr>
        <p:grpSpPr>
          <a:xfrm>
            <a:off x="3470984" y="3037699"/>
            <a:ext cx="5740252" cy="3644481"/>
            <a:chOff x="3175148" y="2707524"/>
            <a:chExt cx="6326326" cy="4016578"/>
          </a:xfrm>
        </p:grpSpPr>
        <p:sp>
          <p:nvSpPr>
            <p:cNvPr id="37" name="Freeform 10"/>
            <p:cNvSpPr>
              <a:spLocks/>
            </p:cNvSpPr>
            <p:nvPr/>
          </p:nvSpPr>
          <p:spPr bwMode="auto">
            <a:xfrm>
              <a:off x="3257837" y="3737682"/>
              <a:ext cx="6243637" cy="2986420"/>
            </a:xfrm>
            <a:custGeom>
              <a:avLst/>
              <a:gdLst>
                <a:gd name="T0" fmla="*/ 2137 w 3066"/>
                <a:gd name="T1" fmla="*/ 34 h 1466"/>
                <a:gd name="T2" fmla="*/ 1884 w 3066"/>
                <a:gd name="T3" fmla="*/ 34 h 1466"/>
                <a:gd name="T4" fmla="*/ 70 w 3066"/>
                <a:gd name="T5" fmla="*/ 901 h 1466"/>
                <a:gd name="T6" fmla="*/ 70 w 3066"/>
                <a:gd name="T7" fmla="*/ 1022 h 1466"/>
                <a:gd name="T8" fmla="*/ 929 w 3066"/>
                <a:gd name="T9" fmla="*/ 1432 h 1466"/>
                <a:gd name="T10" fmla="*/ 1182 w 3066"/>
                <a:gd name="T11" fmla="*/ 1432 h 1466"/>
                <a:gd name="T12" fmla="*/ 2996 w 3066"/>
                <a:gd name="T13" fmla="*/ 565 h 1466"/>
                <a:gd name="T14" fmla="*/ 2996 w 3066"/>
                <a:gd name="T15" fmla="*/ 444 h 1466"/>
                <a:gd name="T16" fmla="*/ 2137 w 3066"/>
                <a:gd name="T17" fmla="*/ 34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6" h="1466">
                  <a:moveTo>
                    <a:pt x="2137" y="34"/>
                  </a:moveTo>
                  <a:cubicBezTo>
                    <a:pt x="2067" y="0"/>
                    <a:pt x="1954" y="0"/>
                    <a:pt x="1884" y="34"/>
                  </a:cubicBezTo>
                  <a:cubicBezTo>
                    <a:pt x="70" y="901"/>
                    <a:pt x="70" y="901"/>
                    <a:pt x="70" y="901"/>
                  </a:cubicBezTo>
                  <a:cubicBezTo>
                    <a:pt x="0" y="934"/>
                    <a:pt x="0" y="988"/>
                    <a:pt x="70" y="1022"/>
                  </a:cubicBezTo>
                  <a:cubicBezTo>
                    <a:pt x="929" y="1432"/>
                    <a:pt x="929" y="1432"/>
                    <a:pt x="929" y="1432"/>
                  </a:cubicBezTo>
                  <a:cubicBezTo>
                    <a:pt x="999" y="1466"/>
                    <a:pt x="1113" y="1466"/>
                    <a:pt x="1182" y="1432"/>
                  </a:cubicBezTo>
                  <a:cubicBezTo>
                    <a:pt x="2996" y="565"/>
                    <a:pt x="2996" y="565"/>
                    <a:pt x="2996" y="565"/>
                  </a:cubicBezTo>
                  <a:cubicBezTo>
                    <a:pt x="3066" y="532"/>
                    <a:pt x="3066" y="478"/>
                    <a:pt x="2996" y="444"/>
                  </a:cubicBezTo>
                  <a:cubicBezTo>
                    <a:pt x="2137" y="34"/>
                    <a:pt x="2137" y="34"/>
                    <a:pt x="2137" y="34"/>
                  </a:cubicBezTo>
                </a:path>
              </a:pathLst>
            </a:custGeom>
            <a:solidFill>
              <a:schemeClr val="tx1">
                <a:alpha val="11000"/>
              </a:schemeClr>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38" name="Group 148"/>
            <p:cNvGrpSpPr/>
            <p:nvPr/>
          </p:nvGrpSpPr>
          <p:grpSpPr>
            <a:xfrm>
              <a:off x="3175148" y="2707524"/>
              <a:ext cx="6243637" cy="3259762"/>
              <a:chOff x="2830787" y="3349603"/>
              <a:chExt cx="6243637" cy="3259762"/>
            </a:xfrm>
          </p:grpSpPr>
          <p:sp>
            <p:nvSpPr>
              <p:cNvPr id="39" name="Freeform 7"/>
              <p:cNvSpPr>
                <a:spLocks/>
              </p:cNvSpPr>
              <p:nvPr/>
            </p:nvSpPr>
            <p:spPr bwMode="auto">
              <a:xfrm>
                <a:off x="2867657" y="3624217"/>
                <a:ext cx="6173712" cy="2985148"/>
              </a:xfrm>
              <a:custGeom>
                <a:avLst/>
                <a:gdLst>
                  <a:gd name="T0" fmla="*/ 3030 w 3032"/>
                  <a:gd name="T1" fmla="*/ 502 h 1465"/>
                  <a:gd name="T2" fmla="*/ 3031 w 3032"/>
                  <a:gd name="T3" fmla="*/ 502 h 1465"/>
                  <a:gd name="T4" fmla="*/ 3031 w 3032"/>
                  <a:gd name="T5" fmla="*/ 366 h 1465"/>
                  <a:gd name="T6" fmla="*/ 2860 w 3032"/>
                  <a:gd name="T7" fmla="*/ 366 h 1465"/>
                  <a:gd name="T8" fmla="*/ 2860 w 3032"/>
                  <a:gd name="T9" fmla="*/ 388 h 1465"/>
                  <a:gd name="T10" fmla="*/ 2119 w 3032"/>
                  <a:gd name="T11" fmla="*/ 33 h 1465"/>
                  <a:gd name="T12" fmla="*/ 1866 w 3032"/>
                  <a:gd name="T13" fmla="*/ 33 h 1465"/>
                  <a:gd name="T14" fmla="*/ 170 w 3032"/>
                  <a:gd name="T15" fmla="*/ 844 h 1465"/>
                  <a:gd name="T16" fmla="*/ 170 w 3032"/>
                  <a:gd name="T17" fmla="*/ 824 h 1465"/>
                  <a:gd name="T18" fmla="*/ 0 w 3032"/>
                  <a:gd name="T19" fmla="*/ 824 h 1465"/>
                  <a:gd name="T20" fmla="*/ 0 w 3032"/>
                  <a:gd name="T21" fmla="*/ 961 h 1465"/>
                  <a:gd name="T22" fmla="*/ 52 w 3032"/>
                  <a:gd name="T23" fmla="*/ 1021 h 1465"/>
                  <a:gd name="T24" fmla="*/ 911 w 3032"/>
                  <a:gd name="T25" fmla="*/ 1432 h 1465"/>
                  <a:gd name="T26" fmla="*/ 1164 w 3032"/>
                  <a:gd name="T27" fmla="*/ 1432 h 1465"/>
                  <a:gd name="T28" fmla="*/ 2978 w 3032"/>
                  <a:gd name="T29" fmla="*/ 565 h 1465"/>
                  <a:gd name="T30" fmla="*/ 3030 w 3032"/>
                  <a:gd name="T31" fmla="*/ 502 h 1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32" h="1465">
                    <a:moveTo>
                      <a:pt x="3030" y="502"/>
                    </a:moveTo>
                    <a:cubicBezTo>
                      <a:pt x="3031" y="502"/>
                      <a:pt x="3031" y="502"/>
                      <a:pt x="3031" y="502"/>
                    </a:cubicBezTo>
                    <a:cubicBezTo>
                      <a:pt x="3031" y="366"/>
                      <a:pt x="3031" y="366"/>
                      <a:pt x="3031" y="366"/>
                    </a:cubicBezTo>
                    <a:cubicBezTo>
                      <a:pt x="2860" y="366"/>
                      <a:pt x="2860" y="366"/>
                      <a:pt x="2860" y="366"/>
                    </a:cubicBezTo>
                    <a:cubicBezTo>
                      <a:pt x="2860" y="388"/>
                      <a:pt x="2860" y="388"/>
                      <a:pt x="2860" y="388"/>
                    </a:cubicBezTo>
                    <a:cubicBezTo>
                      <a:pt x="2119" y="33"/>
                      <a:pt x="2119" y="33"/>
                      <a:pt x="2119" y="33"/>
                    </a:cubicBezTo>
                    <a:cubicBezTo>
                      <a:pt x="2049" y="0"/>
                      <a:pt x="1936" y="0"/>
                      <a:pt x="1866" y="33"/>
                    </a:cubicBezTo>
                    <a:cubicBezTo>
                      <a:pt x="170" y="844"/>
                      <a:pt x="170" y="844"/>
                      <a:pt x="170" y="844"/>
                    </a:cubicBezTo>
                    <a:cubicBezTo>
                      <a:pt x="170" y="824"/>
                      <a:pt x="170" y="824"/>
                      <a:pt x="170" y="824"/>
                    </a:cubicBezTo>
                    <a:cubicBezTo>
                      <a:pt x="0" y="824"/>
                      <a:pt x="0" y="824"/>
                      <a:pt x="0" y="824"/>
                    </a:cubicBezTo>
                    <a:cubicBezTo>
                      <a:pt x="0" y="961"/>
                      <a:pt x="0" y="961"/>
                      <a:pt x="0" y="961"/>
                    </a:cubicBezTo>
                    <a:cubicBezTo>
                      <a:pt x="0" y="983"/>
                      <a:pt x="17" y="1005"/>
                      <a:pt x="52" y="1021"/>
                    </a:cubicBezTo>
                    <a:cubicBezTo>
                      <a:pt x="911" y="1432"/>
                      <a:pt x="911" y="1432"/>
                      <a:pt x="911" y="1432"/>
                    </a:cubicBezTo>
                    <a:cubicBezTo>
                      <a:pt x="981" y="1465"/>
                      <a:pt x="1095" y="1465"/>
                      <a:pt x="1164" y="1432"/>
                    </a:cubicBezTo>
                    <a:cubicBezTo>
                      <a:pt x="2978" y="565"/>
                      <a:pt x="2978" y="565"/>
                      <a:pt x="2978" y="565"/>
                    </a:cubicBezTo>
                    <a:cubicBezTo>
                      <a:pt x="3014" y="548"/>
                      <a:pt x="3032" y="525"/>
                      <a:pt x="3030" y="502"/>
                    </a:cubicBezTo>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2" name="Freeform 8"/>
              <p:cNvSpPr>
                <a:spLocks/>
              </p:cNvSpPr>
              <p:nvPr/>
            </p:nvSpPr>
            <p:spPr bwMode="auto">
              <a:xfrm>
                <a:off x="5510810" y="4615876"/>
                <a:ext cx="3180936" cy="1795157"/>
              </a:xfrm>
              <a:custGeom>
                <a:avLst/>
                <a:gdLst>
                  <a:gd name="T0" fmla="*/ 2502 w 2502"/>
                  <a:gd name="T1" fmla="*/ 0 h 1412"/>
                  <a:gd name="T2" fmla="*/ 2431 w 2502"/>
                  <a:gd name="T3" fmla="*/ 34 h 1412"/>
                  <a:gd name="T4" fmla="*/ 0 w 2502"/>
                  <a:gd name="T5" fmla="*/ 1196 h 1412"/>
                  <a:gd name="T6" fmla="*/ 0 w 2502"/>
                  <a:gd name="T7" fmla="*/ 1412 h 1412"/>
                  <a:gd name="T8" fmla="*/ 2502 w 2502"/>
                  <a:gd name="T9" fmla="*/ 215 h 1412"/>
                  <a:gd name="T10" fmla="*/ 2502 w 2502"/>
                  <a:gd name="T11" fmla="*/ 0 h 1412"/>
                </a:gdLst>
                <a:ahLst/>
                <a:cxnLst>
                  <a:cxn ang="0">
                    <a:pos x="T0" y="T1"/>
                  </a:cxn>
                  <a:cxn ang="0">
                    <a:pos x="T2" y="T3"/>
                  </a:cxn>
                  <a:cxn ang="0">
                    <a:pos x="T4" y="T5"/>
                  </a:cxn>
                  <a:cxn ang="0">
                    <a:pos x="T6" y="T7"/>
                  </a:cxn>
                  <a:cxn ang="0">
                    <a:pos x="T8" y="T9"/>
                  </a:cxn>
                  <a:cxn ang="0">
                    <a:pos x="T10" y="T11"/>
                  </a:cxn>
                </a:cxnLst>
                <a:rect l="0" t="0" r="r" b="b"/>
                <a:pathLst>
                  <a:path w="2502" h="1412">
                    <a:moveTo>
                      <a:pt x="2502" y="0"/>
                    </a:moveTo>
                    <a:lnTo>
                      <a:pt x="2431" y="34"/>
                    </a:lnTo>
                    <a:lnTo>
                      <a:pt x="0" y="1196"/>
                    </a:lnTo>
                    <a:lnTo>
                      <a:pt x="0" y="1412"/>
                    </a:lnTo>
                    <a:lnTo>
                      <a:pt x="2502" y="215"/>
                    </a:lnTo>
                    <a:lnTo>
                      <a:pt x="2502" y="0"/>
                    </a:ln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4" name="Freeform 9"/>
              <p:cNvSpPr>
                <a:spLocks/>
              </p:cNvSpPr>
              <p:nvPr/>
            </p:nvSpPr>
            <p:spPr bwMode="auto">
              <a:xfrm>
                <a:off x="5510810" y="4615876"/>
                <a:ext cx="3180936" cy="1795157"/>
              </a:xfrm>
              <a:custGeom>
                <a:avLst/>
                <a:gdLst>
                  <a:gd name="T0" fmla="*/ 2502 w 2502"/>
                  <a:gd name="T1" fmla="*/ 0 h 1412"/>
                  <a:gd name="T2" fmla="*/ 2431 w 2502"/>
                  <a:gd name="T3" fmla="*/ 34 h 1412"/>
                  <a:gd name="T4" fmla="*/ 0 w 2502"/>
                  <a:gd name="T5" fmla="*/ 1196 h 1412"/>
                  <a:gd name="T6" fmla="*/ 0 w 2502"/>
                  <a:gd name="T7" fmla="*/ 1412 h 1412"/>
                  <a:gd name="T8" fmla="*/ 2502 w 2502"/>
                  <a:gd name="T9" fmla="*/ 215 h 1412"/>
                  <a:gd name="T10" fmla="*/ 2502 w 2502"/>
                  <a:gd name="T11" fmla="*/ 0 h 1412"/>
                </a:gdLst>
                <a:ahLst/>
                <a:cxnLst>
                  <a:cxn ang="0">
                    <a:pos x="T0" y="T1"/>
                  </a:cxn>
                  <a:cxn ang="0">
                    <a:pos x="T2" y="T3"/>
                  </a:cxn>
                  <a:cxn ang="0">
                    <a:pos x="T4" y="T5"/>
                  </a:cxn>
                  <a:cxn ang="0">
                    <a:pos x="T6" y="T7"/>
                  </a:cxn>
                  <a:cxn ang="0">
                    <a:pos x="T8" y="T9"/>
                  </a:cxn>
                  <a:cxn ang="0">
                    <a:pos x="T10" y="T11"/>
                  </a:cxn>
                </a:cxnLst>
                <a:rect l="0" t="0" r="r" b="b"/>
                <a:pathLst>
                  <a:path w="2502" h="1412">
                    <a:moveTo>
                      <a:pt x="2502" y="0"/>
                    </a:moveTo>
                    <a:lnTo>
                      <a:pt x="2431" y="34"/>
                    </a:lnTo>
                    <a:lnTo>
                      <a:pt x="0" y="1196"/>
                    </a:lnTo>
                    <a:lnTo>
                      <a:pt x="0" y="1412"/>
                    </a:lnTo>
                    <a:lnTo>
                      <a:pt x="2502" y="215"/>
                    </a:lnTo>
                    <a:lnTo>
                      <a:pt x="2502"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Freeform 10"/>
              <p:cNvSpPr>
                <a:spLocks/>
              </p:cNvSpPr>
              <p:nvPr/>
            </p:nvSpPr>
            <p:spPr bwMode="auto">
              <a:xfrm>
                <a:off x="2830787" y="3349603"/>
                <a:ext cx="6243637" cy="2986420"/>
              </a:xfrm>
              <a:custGeom>
                <a:avLst/>
                <a:gdLst>
                  <a:gd name="T0" fmla="*/ 2137 w 3066"/>
                  <a:gd name="T1" fmla="*/ 34 h 1466"/>
                  <a:gd name="T2" fmla="*/ 1884 w 3066"/>
                  <a:gd name="T3" fmla="*/ 34 h 1466"/>
                  <a:gd name="T4" fmla="*/ 70 w 3066"/>
                  <a:gd name="T5" fmla="*/ 901 h 1466"/>
                  <a:gd name="T6" fmla="*/ 70 w 3066"/>
                  <a:gd name="T7" fmla="*/ 1022 h 1466"/>
                  <a:gd name="T8" fmla="*/ 929 w 3066"/>
                  <a:gd name="T9" fmla="*/ 1432 h 1466"/>
                  <a:gd name="T10" fmla="*/ 1182 w 3066"/>
                  <a:gd name="T11" fmla="*/ 1432 h 1466"/>
                  <a:gd name="T12" fmla="*/ 2996 w 3066"/>
                  <a:gd name="T13" fmla="*/ 565 h 1466"/>
                  <a:gd name="T14" fmla="*/ 2996 w 3066"/>
                  <a:gd name="T15" fmla="*/ 444 h 1466"/>
                  <a:gd name="T16" fmla="*/ 2137 w 3066"/>
                  <a:gd name="T17" fmla="*/ 34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6" h="1466">
                    <a:moveTo>
                      <a:pt x="2137" y="34"/>
                    </a:moveTo>
                    <a:cubicBezTo>
                      <a:pt x="2067" y="0"/>
                      <a:pt x="1954" y="0"/>
                      <a:pt x="1884" y="34"/>
                    </a:cubicBezTo>
                    <a:cubicBezTo>
                      <a:pt x="70" y="901"/>
                      <a:pt x="70" y="901"/>
                      <a:pt x="70" y="901"/>
                    </a:cubicBezTo>
                    <a:cubicBezTo>
                      <a:pt x="0" y="934"/>
                      <a:pt x="0" y="988"/>
                      <a:pt x="70" y="1022"/>
                    </a:cubicBezTo>
                    <a:cubicBezTo>
                      <a:pt x="929" y="1432"/>
                      <a:pt x="929" y="1432"/>
                      <a:pt x="929" y="1432"/>
                    </a:cubicBezTo>
                    <a:cubicBezTo>
                      <a:pt x="999" y="1466"/>
                      <a:pt x="1113" y="1466"/>
                      <a:pt x="1182" y="1432"/>
                    </a:cubicBezTo>
                    <a:cubicBezTo>
                      <a:pt x="2996" y="565"/>
                      <a:pt x="2996" y="565"/>
                      <a:pt x="2996" y="565"/>
                    </a:cubicBezTo>
                    <a:cubicBezTo>
                      <a:pt x="3066" y="532"/>
                      <a:pt x="3066" y="478"/>
                      <a:pt x="2996" y="444"/>
                    </a:cubicBezTo>
                    <a:cubicBezTo>
                      <a:pt x="2137" y="34"/>
                      <a:pt x="2137" y="34"/>
                      <a:pt x="2137" y="34"/>
                    </a:cubicBezTo>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6" name="Freeform 11"/>
              <p:cNvSpPr>
                <a:spLocks/>
              </p:cNvSpPr>
              <p:nvPr/>
            </p:nvSpPr>
            <p:spPr bwMode="auto">
              <a:xfrm>
                <a:off x="3246521" y="3530137"/>
                <a:ext cx="5450310" cy="2606283"/>
              </a:xfrm>
              <a:custGeom>
                <a:avLst/>
                <a:gdLst>
                  <a:gd name="T0" fmla="*/ 0 w 4287"/>
                  <a:gd name="T1" fmla="*/ 1199 h 2050"/>
                  <a:gd name="T2" fmla="*/ 1781 w 4287"/>
                  <a:gd name="T3" fmla="*/ 2050 h 2050"/>
                  <a:gd name="T4" fmla="*/ 4287 w 4287"/>
                  <a:gd name="T5" fmla="*/ 853 h 2050"/>
                  <a:gd name="T6" fmla="*/ 2505 w 4287"/>
                  <a:gd name="T7" fmla="*/ 0 h 2050"/>
                  <a:gd name="T8" fmla="*/ 0 w 4287"/>
                  <a:gd name="T9" fmla="*/ 1199 h 2050"/>
                </a:gdLst>
                <a:ahLst/>
                <a:cxnLst>
                  <a:cxn ang="0">
                    <a:pos x="T0" y="T1"/>
                  </a:cxn>
                  <a:cxn ang="0">
                    <a:pos x="T2" y="T3"/>
                  </a:cxn>
                  <a:cxn ang="0">
                    <a:pos x="T4" y="T5"/>
                  </a:cxn>
                  <a:cxn ang="0">
                    <a:pos x="T6" y="T7"/>
                  </a:cxn>
                  <a:cxn ang="0">
                    <a:pos x="T8" y="T9"/>
                  </a:cxn>
                </a:cxnLst>
                <a:rect l="0" t="0" r="r" b="b"/>
                <a:pathLst>
                  <a:path w="4287" h="2050">
                    <a:moveTo>
                      <a:pt x="0" y="1199"/>
                    </a:moveTo>
                    <a:lnTo>
                      <a:pt x="1781" y="2050"/>
                    </a:lnTo>
                    <a:lnTo>
                      <a:pt x="4287" y="853"/>
                    </a:lnTo>
                    <a:lnTo>
                      <a:pt x="2505" y="0"/>
                    </a:lnTo>
                    <a:lnTo>
                      <a:pt x="0" y="1199"/>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8" name="Freeform 12"/>
              <p:cNvSpPr>
                <a:spLocks/>
              </p:cNvSpPr>
              <p:nvPr/>
            </p:nvSpPr>
            <p:spPr bwMode="auto">
              <a:xfrm>
                <a:off x="3246521" y="3530137"/>
                <a:ext cx="5450310" cy="2606283"/>
              </a:xfrm>
              <a:custGeom>
                <a:avLst/>
                <a:gdLst>
                  <a:gd name="T0" fmla="*/ 0 w 4287"/>
                  <a:gd name="T1" fmla="*/ 1199 h 2050"/>
                  <a:gd name="T2" fmla="*/ 1781 w 4287"/>
                  <a:gd name="T3" fmla="*/ 2050 h 2050"/>
                  <a:gd name="T4" fmla="*/ 4287 w 4287"/>
                  <a:gd name="T5" fmla="*/ 853 h 2050"/>
                  <a:gd name="T6" fmla="*/ 2505 w 4287"/>
                  <a:gd name="T7" fmla="*/ 0 h 2050"/>
                  <a:gd name="T8" fmla="*/ 0 w 4287"/>
                  <a:gd name="T9" fmla="*/ 1199 h 2050"/>
                </a:gdLst>
                <a:ahLst/>
                <a:cxnLst>
                  <a:cxn ang="0">
                    <a:pos x="T0" y="T1"/>
                  </a:cxn>
                  <a:cxn ang="0">
                    <a:pos x="T2" y="T3"/>
                  </a:cxn>
                  <a:cxn ang="0">
                    <a:pos x="T4" y="T5"/>
                  </a:cxn>
                  <a:cxn ang="0">
                    <a:pos x="T6" y="T7"/>
                  </a:cxn>
                  <a:cxn ang="0">
                    <a:pos x="T8" y="T9"/>
                  </a:cxn>
                </a:cxnLst>
                <a:rect l="0" t="0" r="r" b="b"/>
                <a:pathLst>
                  <a:path w="4287" h="2050">
                    <a:moveTo>
                      <a:pt x="0" y="1199"/>
                    </a:moveTo>
                    <a:lnTo>
                      <a:pt x="1781" y="2050"/>
                    </a:lnTo>
                    <a:lnTo>
                      <a:pt x="4287" y="853"/>
                    </a:lnTo>
                    <a:lnTo>
                      <a:pt x="2505" y="0"/>
                    </a:lnTo>
                    <a:lnTo>
                      <a:pt x="0" y="1199"/>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 name="Freeform 14"/>
              <p:cNvSpPr>
                <a:spLocks/>
              </p:cNvSpPr>
              <p:nvPr/>
            </p:nvSpPr>
            <p:spPr bwMode="auto">
              <a:xfrm>
                <a:off x="3461381" y="5761370"/>
                <a:ext cx="794599" cy="465317"/>
              </a:xfrm>
              <a:custGeom>
                <a:avLst/>
                <a:gdLst>
                  <a:gd name="T0" fmla="*/ 0 w 390"/>
                  <a:gd name="T1" fmla="*/ 21 h 228"/>
                  <a:gd name="T2" fmla="*/ 40 w 390"/>
                  <a:gd name="T3" fmla="*/ 69 h 228"/>
                  <a:gd name="T4" fmla="*/ 350 w 390"/>
                  <a:gd name="T5" fmla="*/ 218 h 228"/>
                  <a:gd name="T6" fmla="*/ 390 w 390"/>
                  <a:gd name="T7" fmla="*/ 207 h 228"/>
                  <a:gd name="T8" fmla="*/ 350 w 390"/>
                  <a:gd name="T9" fmla="*/ 159 h 228"/>
                  <a:gd name="T10" fmla="*/ 40 w 390"/>
                  <a:gd name="T11" fmla="*/ 10 h 228"/>
                  <a:gd name="T12" fmla="*/ 0 w 390"/>
                  <a:gd name="T13" fmla="*/ 21 h 228"/>
                </a:gdLst>
                <a:ahLst/>
                <a:cxnLst>
                  <a:cxn ang="0">
                    <a:pos x="T0" y="T1"/>
                  </a:cxn>
                  <a:cxn ang="0">
                    <a:pos x="T2" y="T3"/>
                  </a:cxn>
                  <a:cxn ang="0">
                    <a:pos x="T4" y="T5"/>
                  </a:cxn>
                  <a:cxn ang="0">
                    <a:pos x="T6" y="T7"/>
                  </a:cxn>
                  <a:cxn ang="0">
                    <a:pos x="T8" y="T9"/>
                  </a:cxn>
                  <a:cxn ang="0">
                    <a:pos x="T10" y="T11"/>
                  </a:cxn>
                  <a:cxn ang="0">
                    <a:pos x="T12" y="T13"/>
                  </a:cxn>
                </a:cxnLst>
                <a:rect l="0" t="0" r="r" b="b"/>
                <a:pathLst>
                  <a:path w="390" h="228">
                    <a:moveTo>
                      <a:pt x="0" y="21"/>
                    </a:moveTo>
                    <a:cubicBezTo>
                      <a:pt x="0" y="37"/>
                      <a:pt x="18" y="59"/>
                      <a:pt x="40" y="69"/>
                    </a:cubicBezTo>
                    <a:cubicBezTo>
                      <a:pt x="350" y="218"/>
                      <a:pt x="350" y="218"/>
                      <a:pt x="350" y="218"/>
                    </a:cubicBezTo>
                    <a:cubicBezTo>
                      <a:pt x="372" y="228"/>
                      <a:pt x="390" y="223"/>
                      <a:pt x="390" y="207"/>
                    </a:cubicBezTo>
                    <a:cubicBezTo>
                      <a:pt x="390" y="191"/>
                      <a:pt x="372" y="169"/>
                      <a:pt x="350" y="159"/>
                    </a:cubicBezTo>
                    <a:cubicBezTo>
                      <a:pt x="40" y="10"/>
                      <a:pt x="40" y="10"/>
                      <a:pt x="40" y="10"/>
                    </a:cubicBezTo>
                    <a:cubicBezTo>
                      <a:pt x="18" y="0"/>
                      <a:pt x="0" y="5"/>
                      <a:pt x="0" y="21"/>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cxnSp>
        <p:nvCxnSpPr>
          <p:cNvPr id="102" name="Straight Connector 176"/>
          <p:cNvCxnSpPr/>
          <p:nvPr/>
        </p:nvCxnSpPr>
        <p:spPr>
          <a:xfrm flipH="1">
            <a:off x="3307976" y="3901263"/>
            <a:ext cx="1504482" cy="0"/>
          </a:xfrm>
          <a:prstGeom prst="line">
            <a:avLst/>
          </a:prstGeom>
          <a:ln>
            <a:solidFill>
              <a:schemeClr val="bg1"/>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103" name="Straight Connector 176"/>
          <p:cNvCxnSpPr/>
          <p:nvPr/>
        </p:nvCxnSpPr>
        <p:spPr>
          <a:xfrm flipH="1">
            <a:off x="4048764" y="2533732"/>
            <a:ext cx="322581" cy="0"/>
          </a:xfrm>
          <a:prstGeom prst="line">
            <a:avLst/>
          </a:prstGeom>
          <a:ln>
            <a:solidFill>
              <a:schemeClr val="bg1"/>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104" name="Straight Connector 176"/>
          <p:cNvCxnSpPr/>
          <p:nvPr/>
        </p:nvCxnSpPr>
        <p:spPr>
          <a:xfrm>
            <a:off x="7072857" y="2533732"/>
            <a:ext cx="618861" cy="0"/>
          </a:xfrm>
          <a:prstGeom prst="line">
            <a:avLst/>
          </a:prstGeom>
          <a:ln>
            <a:solidFill>
              <a:schemeClr val="bg1"/>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109" name="Straight Connector 176"/>
          <p:cNvCxnSpPr/>
          <p:nvPr/>
        </p:nvCxnSpPr>
        <p:spPr>
          <a:xfrm>
            <a:off x="7815624" y="3860922"/>
            <a:ext cx="1610764" cy="0"/>
          </a:xfrm>
          <a:prstGeom prst="line">
            <a:avLst/>
          </a:prstGeom>
          <a:ln>
            <a:solidFill>
              <a:schemeClr val="bg1"/>
            </a:solidFill>
            <a:prstDash val="dash"/>
            <a:tailEnd type="ova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5125435" y="3435776"/>
            <a:ext cx="1101030" cy="1101030"/>
            <a:chOff x="5125435" y="3476117"/>
            <a:chExt cx="1101030" cy="1101030"/>
          </a:xfrm>
        </p:grpSpPr>
        <p:sp>
          <p:nvSpPr>
            <p:cNvPr id="80" name="Oval 148"/>
            <p:cNvSpPr/>
            <p:nvPr/>
          </p:nvSpPr>
          <p:spPr>
            <a:xfrm>
              <a:off x="5125435" y="3476117"/>
              <a:ext cx="1101030" cy="1101030"/>
            </a:xfrm>
            <a:prstGeom prst="ellipse">
              <a:avLst/>
            </a:prstGeom>
            <a:solidFill>
              <a:srgbClr val="2E72F1">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112" name="组合 111"/>
            <p:cNvGrpSpPr/>
            <p:nvPr/>
          </p:nvGrpSpPr>
          <p:grpSpPr>
            <a:xfrm>
              <a:off x="5484123" y="3779133"/>
              <a:ext cx="383654" cy="494999"/>
              <a:chOff x="9501547" y="5685447"/>
              <a:chExt cx="426510" cy="550293"/>
            </a:xfrm>
            <a:solidFill>
              <a:schemeClr val="bg1"/>
            </a:solidFill>
          </p:grpSpPr>
          <p:sp>
            <p:nvSpPr>
              <p:cNvPr id="113" name="Freeform 282"/>
              <p:cNvSpPr>
                <a:spLocks noEditPoints="1"/>
              </p:cNvSpPr>
              <p:nvPr/>
            </p:nvSpPr>
            <p:spPr bwMode="auto">
              <a:xfrm>
                <a:off x="9501547" y="5685447"/>
                <a:ext cx="426510" cy="550293"/>
              </a:xfrm>
              <a:custGeom>
                <a:avLst/>
                <a:gdLst>
                  <a:gd name="T0" fmla="*/ 166 w 202"/>
                  <a:gd name="T1" fmla="*/ 0 h 260"/>
                  <a:gd name="T2" fmla="*/ 36 w 202"/>
                  <a:gd name="T3" fmla="*/ 0 h 260"/>
                  <a:gd name="T4" fmla="*/ 0 w 202"/>
                  <a:gd name="T5" fmla="*/ 36 h 260"/>
                  <a:gd name="T6" fmla="*/ 0 w 202"/>
                  <a:gd name="T7" fmla="*/ 224 h 260"/>
                  <a:gd name="T8" fmla="*/ 36 w 202"/>
                  <a:gd name="T9" fmla="*/ 260 h 260"/>
                  <a:gd name="T10" fmla="*/ 166 w 202"/>
                  <a:gd name="T11" fmla="*/ 260 h 260"/>
                  <a:gd name="T12" fmla="*/ 202 w 202"/>
                  <a:gd name="T13" fmla="*/ 224 h 260"/>
                  <a:gd name="T14" fmla="*/ 202 w 202"/>
                  <a:gd name="T15" fmla="*/ 36 h 260"/>
                  <a:gd name="T16" fmla="*/ 166 w 202"/>
                  <a:gd name="T17" fmla="*/ 0 h 260"/>
                  <a:gd name="T18" fmla="*/ 181 w 202"/>
                  <a:gd name="T19" fmla="*/ 224 h 260"/>
                  <a:gd name="T20" fmla="*/ 166 w 202"/>
                  <a:gd name="T21" fmla="*/ 239 h 260"/>
                  <a:gd name="T22" fmla="*/ 36 w 202"/>
                  <a:gd name="T23" fmla="*/ 239 h 260"/>
                  <a:gd name="T24" fmla="*/ 22 w 202"/>
                  <a:gd name="T25" fmla="*/ 224 h 260"/>
                  <a:gd name="T26" fmla="*/ 22 w 202"/>
                  <a:gd name="T27" fmla="*/ 36 h 260"/>
                  <a:gd name="T28" fmla="*/ 36 w 202"/>
                  <a:gd name="T29" fmla="*/ 22 h 260"/>
                  <a:gd name="T30" fmla="*/ 166 w 202"/>
                  <a:gd name="T31" fmla="*/ 22 h 260"/>
                  <a:gd name="T32" fmla="*/ 181 w 202"/>
                  <a:gd name="T33" fmla="*/ 36 h 260"/>
                  <a:gd name="T34" fmla="*/ 181 w 202"/>
                  <a:gd name="T35" fmla="*/ 22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2" h="260">
                    <a:moveTo>
                      <a:pt x="166" y="0"/>
                    </a:moveTo>
                    <a:cubicBezTo>
                      <a:pt x="36" y="0"/>
                      <a:pt x="36" y="0"/>
                      <a:pt x="36" y="0"/>
                    </a:cubicBezTo>
                    <a:cubicBezTo>
                      <a:pt x="16" y="0"/>
                      <a:pt x="0" y="16"/>
                      <a:pt x="0" y="36"/>
                    </a:cubicBezTo>
                    <a:cubicBezTo>
                      <a:pt x="0" y="224"/>
                      <a:pt x="0" y="224"/>
                      <a:pt x="0" y="224"/>
                    </a:cubicBezTo>
                    <a:cubicBezTo>
                      <a:pt x="0" y="244"/>
                      <a:pt x="16" y="260"/>
                      <a:pt x="36" y="260"/>
                    </a:cubicBezTo>
                    <a:cubicBezTo>
                      <a:pt x="166" y="260"/>
                      <a:pt x="166" y="260"/>
                      <a:pt x="166" y="260"/>
                    </a:cubicBezTo>
                    <a:cubicBezTo>
                      <a:pt x="186" y="260"/>
                      <a:pt x="202" y="244"/>
                      <a:pt x="202" y="224"/>
                    </a:cubicBezTo>
                    <a:cubicBezTo>
                      <a:pt x="202" y="36"/>
                      <a:pt x="202" y="36"/>
                      <a:pt x="202" y="36"/>
                    </a:cubicBezTo>
                    <a:cubicBezTo>
                      <a:pt x="202" y="16"/>
                      <a:pt x="186" y="0"/>
                      <a:pt x="166" y="0"/>
                    </a:cubicBezTo>
                    <a:close/>
                    <a:moveTo>
                      <a:pt x="181" y="224"/>
                    </a:moveTo>
                    <a:cubicBezTo>
                      <a:pt x="181" y="232"/>
                      <a:pt x="174" y="239"/>
                      <a:pt x="166" y="239"/>
                    </a:cubicBezTo>
                    <a:cubicBezTo>
                      <a:pt x="36" y="239"/>
                      <a:pt x="36" y="239"/>
                      <a:pt x="36" y="239"/>
                    </a:cubicBezTo>
                    <a:cubicBezTo>
                      <a:pt x="28" y="239"/>
                      <a:pt x="22" y="232"/>
                      <a:pt x="22" y="224"/>
                    </a:cubicBezTo>
                    <a:cubicBezTo>
                      <a:pt x="22" y="36"/>
                      <a:pt x="22" y="36"/>
                      <a:pt x="22" y="36"/>
                    </a:cubicBezTo>
                    <a:cubicBezTo>
                      <a:pt x="22" y="28"/>
                      <a:pt x="28" y="22"/>
                      <a:pt x="36" y="22"/>
                    </a:cubicBezTo>
                    <a:cubicBezTo>
                      <a:pt x="166" y="22"/>
                      <a:pt x="166" y="22"/>
                      <a:pt x="166" y="22"/>
                    </a:cubicBezTo>
                    <a:cubicBezTo>
                      <a:pt x="174" y="22"/>
                      <a:pt x="181" y="28"/>
                      <a:pt x="181" y="36"/>
                    </a:cubicBezTo>
                    <a:lnTo>
                      <a:pt x="181" y="224"/>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1">
                      <a:lumMod val="85000"/>
                      <a:lumOff val="15000"/>
                    </a:schemeClr>
                  </a:solidFill>
                </a:endParaRPr>
              </a:p>
            </p:txBody>
          </p:sp>
          <p:sp>
            <p:nvSpPr>
              <p:cNvPr id="114" name="Freeform 283"/>
              <p:cNvSpPr>
                <a:spLocks noEditPoints="1"/>
              </p:cNvSpPr>
              <p:nvPr/>
            </p:nvSpPr>
            <p:spPr bwMode="auto">
              <a:xfrm>
                <a:off x="9576893" y="5762138"/>
                <a:ext cx="274474" cy="367310"/>
              </a:xfrm>
              <a:custGeom>
                <a:avLst/>
                <a:gdLst>
                  <a:gd name="T0" fmla="*/ 0 w 204"/>
                  <a:gd name="T1" fmla="*/ 273 h 273"/>
                  <a:gd name="T2" fmla="*/ 204 w 204"/>
                  <a:gd name="T3" fmla="*/ 273 h 273"/>
                  <a:gd name="T4" fmla="*/ 204 w 204"/>
                  <a:gd name="T5" fmla="*/ 0 h 273"/>
                  <a:gd name="T6" fmla="*/ 0 w 204"/>
                  <a:gd name="T7" fmla="*/ 0 h 273"/>
                  <a:gd name="T8" fmla="*/ 0 w 204"/>
                  <a:gd name="T9" fmla="*/ 273 h 273"/>
                  <a:gd name="T10" fmla="*/ 11 w 204"/>
                  <a:gd name="T11" fmla="*/ 11 h 273"/>
                  <a:gd name="T12" fmla="*/ 193 w 204"/>
                  <a:gd name="T13" fmla="*/ 11 h 273"/>
                  <a:gd name="T14" fmla="*/ 193 w 204"/>
                  <a:gd name="T15" fmla="*/ 262 h 273"/>
                  <a:gd name="T16" fmla="*/ 11 w 204"/>
                  <a:gd name="T17" fmla="*/ 262 h 273"/>
                  <a:gd name="T18" fmla="*/ 11 w 204"/>
                  <a:gd name="T19" fmla="*/ 11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73">
                    <a:moveTo>
                      <a:pt x="0" y="273"/>
                    </a:moveTo>
                    <a:lnTo>
                      <a:pt x="204" y="273"/>
                    </a:lnTo>
                    <a:lnTo>
                      <a:pt x="204" y="0"/>
                    </a:lnTo>
                    <a:lnTo>
                      <a:pt x="0" y="0"/>
                    </a:lnTo>
                    <a:lnTo>
                      <a:pt x="0" y="273"/>
                    </a:lnTo>
                    <a:close/>
                    <a:moveTo>
                      <a:pt x="11" y="11"/>
                    </a:moveTo>
                    <a:lnTo>
                      <a:pt x="193" y="11"/>
                    </a:lnTo>
                    <a:lnTo>
                      <a:pt x="193" y="262"/>
                    </a:lnTo>
                    <a:lnTo>
                      <a:pt x="11" y="262"/>
                    </a:lnTo>
                    <a:lnTo>
                      <a:pt x="11" y="11"/>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1">
                      <a:lumMod val="85000"/>
                      <a:lumOff val="15000"/>
                    </a:schemeClr>
                  </a:solidFill>
                </a:endParaRPr>
              </a:p>
            </p:txBody>
          </p:sp>
          <p:sp>
            <p:nvSpPr>
              <p:cNvPr id="115" name="Rectangle 284"/>
              <p:cNvSpPr>
                <a:spLocks noChangeArrowheads="1"/>
              </p:cNvSpPr>
              <p:nvPr/>
            </p:nvSpPr>
            <p:spPr bwMode="auto">
              <a:xfrm>
                <a:off x="9699330" y="6144248"/>
                <a:ext cx="29600" cy="32291"/>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solidFill>
                    <a:schemeClr val="tx1">
                      <a:lumMod val="85000"/>
                      <a:lumOff val="15000"/>
                    </a:schemeClr>
                  </a:solidFill>
                </a:endParaRPr>
              </a:p>
            </p:txBody>
          </p:sp>
        </p:grpSp>
      </p:grpSp>
      <p:grpSp>
        <p:nvGrpSpPr>
          <p:cNvPr id="2" name="组合 1"/>
          <p:cNvGrpSpPr/>
          <p:nvPr/>
        </p:nvGrpSpPr>
        <p:grpSpPr>
          <a:xfrm>
            <a:off x="4371345" y="2533732"/>
            <a:ext cx="1002414" cy="1002414"/>
            <a:chOff x="4371345" y="2574073"/>
            <a:chExt cx="1002414" cy="1002414"/>
          </a:xfrm>
        </p:grpSpPr>
        <p:sp>
          <p:nvSpPr>
            <p:cNvPr id="71" name="Oval 146"/>
            <p:cNvSpPr/>
            <p:nvPr/>
          </p:nvSpPr>
          <p:spPr>
            <a:xfrm>
              <a:off x="4371345" y="2574073"/>
              <a:ext cx="1002414" cy="1002414"/>
            </a:xfrm>
            <a:prstGeom prst="ellipse">
              <a:avLst/>
            </a:prstGeom>
            <a:solidFill>
              <a:srgbClr val="00B0F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8" name="Freeform 247"/>
            <p:cNvSpPr>
              <a:spLocks noEditPoints="1"/>
            </p:cNvSpPr>
            <p:nvPr/>
          </p:nvSpPr>
          <p:spPr bwMode="auto">
            <a:xfrm>
              <a:off x="4662713" y="2865441"/>
              <a:ext cx="419679" cy="419679"/>
            </a:xfrm>
            <a:custGeom>
              <a:avLst/>
              <a:gdLst>
                <a:gd name="T0" fmla="*/ 223 w 234"/>
                <a:gd name="T1" fmla="*/ 203 h 234"/>
                <a:gd name="T2" fmla="*/ 167 w 234"/>
                <a:gd name="T3" fmla="*/ 147 h 234"/>
                <a:gd name="T4" fmla="*/ 166 w 234"/>
                <a:gd name="T5" fmla="*/ 146 h 234"/>
                <a:gd name="T6" fmla="*/ 156 w 234"/>
                <a:gd name="T7" fmla="*/ 34 h 234"/>
                <a:gd name="T8" fmla="*/ 33 w 234"/>
                <a:gd name="T9" fmla="*/ 34 h 234"/>
                <a:gd name="T10" fmla="*/ 33 w 234"/>
                <a:gd name="T11" fmla="*/ 157 h 234"/>
                <a:gd name="T12" fmla="*/ 145 w 234"/>
                <a:gd name="T13" fmla="*/ 166 h 234"/>
                <a:gd name="T14" fmla="*/ 147 w 234"/>
                <a:gd name="T15" fmla="*/ 168 h 234"/>
                <a:gd name="T16" fmla="*/ 202 w 234"/>
                <a:gd name="T17" fmla="*/ 223 h 234"/>
                <a:gd name="T18" fmla="*/ 228 w 234"/>
                <a:gd name="T19" fmla="*/ 229 h 234"/>
                <a:gd name="T20" fmla="*/ 223 w 234"/>
                <a:gd name="T21" fmla="*/ 203 h 234"/>
                <a:gd name="T22" fmla="*/ 53 w 234"/>
                <a:gd name="T23" fmla="*/ 137 h 234"/>
                <a:gd name="T24" fmla="*/ 53 w 234"/>
                <a:gd name="T25" fmla="*/ 54 h 234"/>
                <a:gd name="T26" fmla="*/ 136 w 234"/>
                <a:gd name="T27" fmla="*/ 54 h 234"/>
                <a:gd name="T28" fmla="*/ 136 w 234"/>
                <a:gd name="T29" fmla="*/ 137 h 234"/>
                <a:gd name="T30" fmla="*/ 53 w 234"/>
                <a:gd name="T31" fmla="*/ 13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4" h="234">
                  <a:moveTo>
                    <a:pt x="223" y="203"/>
                  </a:moveTo>
                  <a:cubicBezTo>
                    <a:pt x="167" y="147"/>
                    <a:pt x="167" y="147"/>
                    <a:pt x="167" y="147"/>
                  </a:cubicBezTo>
                  <a:cubicBezTo>
                    <a:pt x="167" y="147"/>
                    <a:pt x="166" y="146"/>
                    <a:pt x="166" y="146"/>
                  </a:cubicBezTo>
                  <a:cubicBezTo>
                    <a:pt x="190" y="112"/>
                    <a:pt x="187" y="65"/>
                    <a:pt x="156" y="34"/>
                  </a:cubicBezTo>
                  <a:cubicBezTo>
                    <a:pt x="122" y="0"/>
                    <a:pt x="67" y="0"/>
                    <a:pt x="33" y="34"/>
                  </a:cubicBezTo>
                  <a:cubicBezTo>
                    <a:pt x="0" y="68"/>
                    <a:pt x="0" y="123"/>
                    <a:pt x="33" y="157"/>
                  </a:cubicBezTo>
                  <a:cubicBezTo>
                    <a:pt x="64" y="187"/>
                    <a:pt x="111" y="190"/>
                    <a:pt x="145" y="166"/>
                  </a:cubicBezTo>
                  <a:cubicBezTo>
                    <a:pt x="146" y="167"/>
                    <a:pt x="146" y="167"/>
                    <a:pt x="147" y="168"/>
                  </a:cubicBezTo>
                  <a:cubicBezTo>
                    <a:pt x="202" y="223"/>
                    <a:pt x="202" y="223"/>
                    <a:pt x="202" y="223"/>
                  </a:cubicBezTo>
                  <a:cubicBezTo>
                    <a:pt x="211" y="232"/>
                    <a:pt x="222" y="234"/>
                    <a:pt x="228" y="229"/>
                  </a:cubicBezTo>
                  <a:cubicBezTo>
                    <a:pt x="234" y="223"/>
                    <a:pt x="231" y="211"/>
                    <a:pt x="223" y="203"/>
                  </a:cubicBezTo>
                  <a:close/>
                  <a:moveTo>
                    <a:pt x="53" y="137"/>
                  </a:moveTo>
                  <a:cubicBezTo>
                    <a:pt x="31" y="114"/>
                    <a:pt x="31" y="77"/>
                    <a:pt x="53" y="54"/>
                  </a:cubicBezTo>
                  <a:cubicBezTo>
                    <a:pt x="76" y="31"/>
                    <a:pt x="113" y="31"/>
                    <a:pt x="136" y="54"/>
                  </a:cubicBezTo>
                  <a:cubicBezTo>
                    <a:pt x="159" y="77"/>
                    <a:pt x="159" y="114"/>
                    <a:pt x="136" y="137"/>
                  </a:cubicBezTo>
                  <a:cubicBezTo>
                    <a:pt x="113" y="160"/>
                    <a:pt x="76" y="160"/>
                    <a:pt x="53" y="13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tx1">
                    <a:lumMod val="85000"/>
                    <a:lumOff val="15000"/>
                  </a:schemeClr>
                </a:solidFill>
              </a:endParaRPr>
            </a:p>
          </p:txBody>
        </p:sp>
      </p:grpSp>
      <p:grpSp>
        <p:nvGrpSpPr>
          <p:cNvPr id="6" name="组合 5"/>
          <p:cNvGrpSpPr/>
          <p:nvPr/>
        </p:nvGrpSpPr>
        <p:grpSpPr>
          <a:xfrm>
            <a:off x="6370226" y="3310454"/>
            <a:ext cx="1197617" cy="1197617"/>
            <a:chOff x="6370226" y="3350795"/>
            <a:chExt cx="1197617" cy="1197617"/>
          </a:xfrm>
        </p:grpSpPr>
        <p:sp>
          <p:nvSpPr>
            <p:cNvPr id="92" name="Oval 149"/>
            <p:cNvSpPr/>
            <p:nvPr/>
          </p:nvSpPr>
          <p:spPr>
            <a:xfrm>
              <a:off x="6370226" y="3350795"/>
              <a:ext cx="1197617" cy="1197617"/>
            </a:xfrm>
            <a:prstGeom prst="ellipse">
              <a:avLst/>
            </a:prstGeom>
            <a:solidFill>
              <a:srgbClr val="00B0F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1" name="Freeform 266"/>
            <p:cNvSpPr>
              <a:spLocks noEditPoints="1"/>
            </p:cNvSpPr>
            <p:nvPr/>
          </p:nvSpPr>
          <p:spPr bwMode="auto">
            <a:xfrm>
              <a:off x="6684419" y="3663618"/>
              <a:ext cx="581693" cy="485217"/>
            </a:xfrm>
            <a:custGeom>
              <a:avLst/>
              <a:gdLst>
                <a:gd name="T0" fmla="*/ 230 w 261"/>
                <a:gd name="T1" fmla="*/ 81 h 218"/>
                <a:gd name="T2" fmla="*/ 130 w 261"/>
                <a:gd name="T3" fmla="*/ 0 h 218"/>
                <a:gd name="T4" fmla="*/ 30 w 261"/>
                <a:gd name="T5" fmla="*/ 81 h 218"/>
                <a:gd name="T6" fmla="*/ 0 w 261"/>
                <a:gd name="T7" fmla="*/ 116 h 218"/>
                <a:gd name="T8" fmla="*/ 0 w 261"/>
                <a:gd name="T9" fmla="*/ 181 h 218"/>
                <a:gd name="T10" fmla="*/ 36 w 261"/>
                <a:gd name="T11" fmla="*/ 218 h 218"/>
                <a:gd name="T12" fmla="*/ 51 w 261"/>
                <a:gd name="T13" fmla="*/ 218 h 218"/>
                <a:gd name="T14" fmla="*/ 87 w 261"/>
                <a:gd name="T15" fmla="*/ 181 h 218"/>
                <a:gd name="T16" fmla="*/ 87 w 261"/>
                <a:gd name="T17" fmla="*/ 116 h 218"/>
                <a:gd name="T18" fmla="*/ 60 w 261"/>
                <a:gd name="T19" fmla="*/ 81 h 218"/>
                <a:gd name="T20" fmla="*/ 130 w 261"/>
                <a:gd name="T21" fmla="*/ 29 h 218"/>
                <a:gd name="T22" fmla="*/ 201 w 261"/>
                <a:gd name="T23" fmla="*/ 81 h 218"/>
                <a:gd name="T24" fmla="*/ 174 w 261"/>
                <a:gd name="T25" fmla="*/ 116 h 218"/>
                <a:gd name="T26" fmla="*/ 174 w 261"/>
                <a:gd name="T27" fmla="*/ 181 h 218"/>
                <a:gd name="T28" fmla="*/ 210 w 261"/>
                <a:gd name="T29" fmla="*/ 218 h 218"/>
                <a:gd name="T30" fmla="*/ 224 w 261"/>
                <a:gd name="T31" fmla="*/ 218 h 218"/>
                <a:gd name="T32" fmla="*/ 261 w 261"/>
                <a:gd name="T33" fmla="*/ 181 h 218"/>
                <a:gd name="T34" fmla="*/ 261 w 261"/>
                <a:gd name="T35" fmla="*/ 116 h 218"/>
                <a:gd name="T36" fmla="*/ 230 w 261"/>
                <a:gd name="T37" fmla="*/ 81 h 218"/>
                <a:gd name="T38" fmla="*/ 65 w 261"/>
                <a:gd name="T39" fmla="*/ 116 h 218"/>
                <a:gd name="T40" fmla="*/ 65 w 261"/>
                <a:gd name="T41" fmla="*/ 181 h 218"/>
                <a:gd name="T42" fmla="*/ 51 w 261"/>
                <a:gd name="T43" fmla="*/ 196 h 218"/>
                <a:gd name="T44" fmla="*/ 36 w 261"/>
                <a:gd name="T45" fmla="*/ 196 h 218"/>
                <a:gd name="T46" fmla="*/ 22 w 261"/>
                <a:gd name="T47" fmla="*/ 181 h 218"/>
                <a:gd name="T48" fmla="*/ 22 w 261"/>
                <a:gd name="T49" fmla="*/ 116 h 218"/>
                <a:gd name="T50" fmla="*/ 36 w 261"/>
                <a:gd name="T51" fmla="*/ 102 h 218"/>
                <a:gd name="T52" fmla="*/ 51 w 261"/>
                <a:gd name="T53" fmla="*/ 102 h 218"/>
                <a:gd name="T54" fmla="*/ 65 w 261"/>
                <a:gd name="T55" fmla="*/ 116 h 218"/>
                <a:gd name="T56" fmla="*/ 239 w 261"/>
                <a:gd name="T57" fmla="*/ 181 h 218"/>
                <a:gd name="T58" fmla="*/ 224 w 261"/>
                <a:gd name="T59" fmla="*/ 196 h 218"/>
                <a:gd name="T60" fmla="*/ 210 w 261"/>
                <a:gd name="T61" fmla="*/ 196 h 218"/>
                <a:gd name="T62" fmla="*/ 195 w 261"/>
                <a:gd name="T63" fmla="*/ 181 h 218"/>
                <a:gd name="T64" fmla="*/ 195 w 261"/>
                <a:gd name="T65" fmla="*/ 116 h 218"/>
                <a:gd name="T66" fmla="*/ 210 w 261"/>
                <a:gd name="T67" fmla="*/ 102 h 218"/>
                <a:gd name="T68" fmla="*/ 224 w 261"/>
                <a:gd name="T69" fmla="*/ 102 h 218"/>
                <a:gd name="T70" fmla="*/ 239 w 261"/>
                <a:gd name="T71" fmla="*/ 116 h 218"/>
                <a:gd name="T72" fmla="*/ 239 w 261"/>
                <a:gd name="T73" fmla="*/ 18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1" h="218">
                  <a:moveTo>
                    <a:pt x="230" y="81"/>
                  </a:moveTo>
                  <a:cubicBezTo>
                    <a:pt x="221" y="33"/>
                    <a:pt x="180" y="0"/>
                    <a:pt x="130" y="0"/>
                  </a:cubicBezTo>
                  <a:cubicBezTo>
                    <a:pt x="81" y="0"/>
                    <a:pt x="40" y="33"/>
                    <a:pt x="30" y="81"/>
                  </a:cubicBezTo>
                  <a:cubicBezTo>
                    <a:pt x="13" y="84"/>
                    <a:pt x="0" y="98"/>
                    <a:pt x="0" y="116"/>
                  </a:cubicBezTo>
                  <a:cubicBezTo>
                    <a:pt x="0" y="181"/>
                    <a:pt x="0" y="181"/>
                    <a:pt x="0" y="181"/>
                  </a:cubicBezTo>
                  <a:cubicBezTo>
                    <a:pt x="0" y="201"/>
                    <a:pt x="16" y="218"/>
                    <a:pt x="36" y="218"/>
                  </a:cubicBezTo>
                  <a:cubicBezTo>
                    <a:pt x="51" y="218"/>
                    <a:pt x="51" y="218"/>
                    <a:pt x="51" y="218"/>
                  </a:cubicBezTo>
                  <a:cubicBezTo>
                    <a:pt x="71" y="218"/>
                    <a:pt x="87" y="201"/>
                    <a:pt x="87" y="181"/>
                  </a:cubicBezTo>
                  <a:cubicBezTo>
                    <a:pt x="87" y="116"/>
                    <a:pt x="87" y="116"/>
                    <a:pt x="87" y="116"/>
                  </a:cubicBezTo>
                  <a:cubicBezTo>
                    <a:pt x="87" y="100"/>
                    <a:pt x="75" y="86"/>
                    <a:pt x="60" y="81"/>
                  </a:cubicBezTo>
                  <a:cubicBezTo>
                    <a:pt x="68" y="49"/>
                    <a:pt x="97" y="29"/>
                    <a:pt x="130" y="29"/>
                  </a:cubicBezTo>
                  <a:cubicBezTo>
                    <a:pt x="164" y="29"/>
                    <a:pt x="192" y="49"/>
                    <a:pt x="201" y="81"/>
                  </a:cubicBezTo>
                  <a:cubicBezTo>
                    <a:pt x="185" y="86"/>
                    <a:pt x="174" y="100"/>
                    <a:pt x="174" y="116"/>
                  </a:cubicBezTo>
                  <a:cubicBezTo>
                    <a:pt x="174" y="181"/>
                    <a:pt x="174" y="181"/>
                    <a:pt x="174" y="181"/>
                  </a:cubicBezTo>
                  <a:cubicBezTo>
                    <a:pt x="174" y="201"/>
                    <a:pt x="190" y="218"/>
                    <a:pt x="210" y="218"/>
                  </a:cubicBezTo>
                  <a:cubicBezTo>
                    <a:pt x="224" y="218"/>
                    <a:pt x="224" y="218"/>
                    <a:pt x="224" y="218"/>
                  </a:cubicBezTo>
                  <a:cubicBezTo>
                    <a:pt x="244" y="218"/>
                    <a:pt x="261" y="201"/>
                    <a:pt x="261" y="181"/>
                  </a:cubicBezTo>
                  <a:cubicBezTo>
                    <a:pt x="261" y="116"/>
                    <a:pt x="261" y="116"/>
                    <a:pt x="261" y="116"/>
                  </a:cubicBezTo>
                  <a:cubicBezTo>
                    <a:pt x="261" y="98"/>
                    <a:pt x="247" y="84"/>
                    <a:pt x="230" y="81"/>
                  </a:cubicBezTo>
                  <a:close/>
                  <a:moveTo>
                    <a:pt x="65" y="116"/>
                  </a:moveTo>
                  <a:cubicBezTo>
                    <a:pt x="65" y="181"/>
                    <a:pt x="65" y="181"/>
                    <a:pt x="65" y="181"/>
                  </a:cubicBezTo>
                  <a:cubicBezTo>
                    <a:pt x="65" y="189"/>
                    <a:pt x="59" y="196"/>
                    <a:pt x="51" y="196"/>
                  </a:cubicBezTo>
                  <a:cubicBezTo>
                    <a:pt x="36" y="196"/>
                    <a:pt x="36" y="196"/>
                    <a:pt x="36" y="196"/>
                  </a:cubicBezTo>
                  <a:cubicBezTo>
                    <a:pt x="28" y="196"/>
                    <a:pt x="22" y="189"/>
                    <a:pt x="22" y="181"/>
                  </a:cubicBezTo>
                  <a:cubicBezTo>
                    <a:pt x="22" y="116"/>
                    <a:pt x="22" y="116"/>
                    <a:pt x="22" y="116"/>
                  </a:cubicBezTo>
                  <a:cubicBezTo>
                    <a:pt x="22" y="108"/>
                    <a:pt x="28" y="102"/>
                    <a:pt x="36" y="102"/>
                  </a:cubicBezTo>
                  <a:cubicBezTo>
                    <a:pt x="51" y="102"/>
                    <a:pt x="51" y="102"/>
                    <a:pt x="51" y="102"/>
                  </a:cubicBezTo>
                  <a:cubicBezTo>
                    <a:pt x="59" y="102"/>
                    <a:pt x="65" y="108"/>
                    <a:pt x="65" y="116"/>
                  </a:cubicBezTo>
                  <a:close/>
                  <a:moveTo>
                    <a:pt x="239" y="181"/>
                  </a:moveTo>
                  <a:cubicBezTo>
                    <a:pt x="239" y="189"/>
                    <a:pt x="232" y="196"/>
                    <a:pt x="224" y="196"/>
                  </a:cubicBezTo>
                  <a:cubicBezTo>
                    <a:pt x="210" y="196"/>
                    <a:pt x="210" y="196"/>
                    <a:pt x="210" y="196"/>
                  </a:cubicBezTo>
                  <a:cubicBezTo>
                    <a:pt x="202" y="196"/>
                    <a:pt x="195" y="189"/>
                    <a:pt x="195" y="181"/>
                  </a:cubicBezTo>
                  <a:cubicBezTo>
                    <a:pt x="195" y="116"/>
                    <a:pt x="195" y="116"/>
                    <a:pt x="195" y="116"/>
                  </a:cubicBezTo>
                  <a:cubicBezTo>
                    <a:pt x="195" y="108"/>
                    <a:pt x="202" y="102"/>
                    <a:pt x="210" y="102"/>
                  </a:cubicBezTo>
                  <a:cubicBezTo>
                    <a:pt x="224" y="102"/>
                    <a:pt x="224" y="102"/>
                    <a:pt x="224" y="102"/>
                  </a:cubicBezTo>
                  <a:cubicBezTo>
                    <a:pt x="232" y="102"/>
                    <a:pt x="239" y="108"/>
                    <a:pt x="239" y="116"/>
                  </a:cubicBezTo>
                  <a:lnTo>
                    <a:pt x="239" y="18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tx1">
                    <a:lumMod val="85000"/>
                    <a:lumOff val="15000"/>
                  </a:schemeClr>
                </a:solidFill>
              </a:endParaRPr>
            </a:p>
          </p:txBody>
        </p:sp>
      </p:grpSp>
      <p:grpSp>
        <p:nvGrpSpPr>
          <p:cNvPr id="5" name="组合 4"/>
          <p:cNvGrpSpPr/>
          <p:nvPr/>
        </p:nvGrpSpPr>
        <p:grpSpPr>
          <a:xfrm>
            <a:off x="5553584" y="1986011"/>
            <a:ext cx="1364400" cy="1364400"/>
            <a:chOff x="5553584" y="2026352"/>
            <a:chExt cx="1364400" cy="1364400"/>
          </a:xfrm>
        </p:grpSpPr>
        <p:sp>
          <p:nvSpPr>
            <p:cNvPr id="87" name="Oval 147"/>
            <p:cNvSpPr/>
            <p:nvPr/>
          </p:nvSpPr>
          <p:spPr>
            <a:xfrm>
              <a:off x="5553584" y="2026352"/>
              <a:ext cx="1364400" cy="1364400"/>
            </a:xfrm>
            <a:prstGeom prst="ellipse">
              <a:avLst/>
            </a:prstGeom>
            <a:solidFill>
              <a:srgbClr val="2E72F1">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124" name="组合 123"/>
            <p:cNvGrpSpPr/>
            <p:nvPr/>
          </p:nvGrpSpPr>
          <p:grpSpPr>
            <a:xfrm>
              <a:off x="5889987" y="2410829"/>
              <a:ext cx="691594" cy="595446"/>
              <a:chOff x="7970415" y="1262923"/>
              <a:chExt cx="551638" cy="474947"/>
            </a:xfrm>
            <a:solidFill>
              <a:schemeClr val="bg1"/>
            </a:solidFill>
          </p:grpSpPr>
          <p:sp>
            <p:nvSpPr>
              <p:cNvPr id="125" name="Freeform 294"/>
              <p:cNvSpPr>
                <a:spLocks noEditPoints="1"/>
              </p:cNvSpPr>
              <p:nvPr/>
            </p:nvSpPr>
            <p:spPr bwMode="auto">
              <a:xfrm>
                <a:off x="7970415" y="1262923"/>
                <a:ext cx="551638" cy="474947"/>
              </a:xfrm>
              <a:custGeom>
                <a:avLst/>
                <a:gdLst>
                  <a:gd name="T0" fmla="*/ 224 w 261"/>
                  <a:gd name="T1" fmla="*/ 22 h 225"/>
                  <a:gd name="T2" fmla="*/ 224 w 261"/>
                  <a:gd name="T3" fmla="*/ 15 h 225"/>
                  <a:gd name="T4" fmla="*/ 192 w 261"/>
                  <a:gd name="T5" fmla="*/ 0 h 225"/>
                  <a:gd name="T6" fmla="*/ 159 w 261"/>
                  <a:gd name="T7" fmla="*/ 15 h 225"/>
                  <a:gd name="T8" fmla="*/ 159 w 261"/>
                  <a:gd name="T9" fmla="*/ 22 h 225"/>
                  <a:gd name="T10" fmla="*/ 36 w 261"/>
                  <a:gd name="T11" fmla="*/ 22 h 225"/>
                  <a:gd name="T12" fmla="*/ 0 w 261"/>
                  <a:gd name="T13" fmla="*/ 58 h 225"/>
                  <a:gd name="T14" fmla="*/ 0 w 261"/>
                  <a:gd name="T15" fmla="*/ 188 h 225"/>
                  <a:gd name="T16" fmla="*/ 36 w 261"/>
                  <a:gd name="T17" fmla="*/ 225 h 225"/>
                  <a:gd name="T18" fmla="*/ 224 w 261"/>
                  <a:gd name="T19" fmla="*/ 225 h 225"/>
                  <a:gd name="T20" fmla="*/ 261 w 261"/>
                  <a:gd name="T21" fmla="*/ 188 h 225"/>
                  <a:gd name="T22" fmla="*/ 261 w 261"/>
                  <a:gd name="T23" fmla="*/ 58 h 225"/>
                  <a:gd name="T24" fmla="*/ 224 w 261"/>
                  <a:gd name="T25" fmla="*/ 22 h 225"/>
                  <a:gd name="T26" fmla="*/ 239 w 261"/>
                  <a:gd name="T27" fmla="*/ 188 h 225"/>
                  <a:gd name="T28" fmla="*/ 224 w 261"/>
                  <a:gd name="T29" fmla="*/ 203 h 225"/>
                  <a:gd name="T30" fmla="*/ 36 w 261"/>
                  <a:gd name="T31" fmla="*/ 203 h 225"/>
                  <a:gd name="T32" fmla="*/ 22 w 261"/>
                  <a:gd name="T33" fmla="*/ 188 h 225"/>
                  <a:gd name="T34" fmla="*/ 22 w 261"/>
                  <a:gd name="T35" fmla="*/ 58 h 225"/>
                  <a:gd name="T36" fmla="*/ 36 w 261"/>
                  <a:gd name="T37" fmla="*/ 44 h 225"/>
                  <a:gd name="T38" fmla="*/ 224 w 261"/>
                  <a:gd name="T39" fmla="*/ 44 h 225"/>
                  <a:gd name="T40" fmla="*/ 239 w 261"/>
                  <a:gd name="T41" fmla="*/ 58 h 225"/>
                  <a:gd name="T42" fmla="*/ 239 w 261"/>
                  <a:gd name="T43" fmla="*/ 188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1" h="225">
                    <a:moveTo>
                      <a:pt x="224" y="22"/>
                    </a:moveTo>
                    <a:cubicBezTo>
                      <a:pt x="224" y="15"/>
                      <a:pt x="224" y="15"/>
                      <a:pt x="224" y="15"/>
                    </a:cubicBezTo>
                    <a:cubicBezTo>
                      <a:pt x="224" y="7"/>
                      <a:pt x="210" y="0"/>
                      <a:pt x="192" y="0"/>
                    </a:cubicBezTo>
                    <a:cubicBezTo>
                      <a:pt x="174" y="0"/>
                      <a:pt x="159" y="7"/>
                      <a:pt x="159" y="15"/>
                    </a:cubicBezTo>
                    <a:cubicBezTo>
                      <a:pt x="159" y="22"/>
                      <a:pt x="159" y="22"/>
                      <a:pt x="159" y="22"/>
                    </a:cubicBezTo>
                    <a:cubicBezTo>
                      <a:pt x="36" y="22"/>
                      <a:pt x="36" y="22"/>
                      <a:pt x="36" y="22"/>
                    </a:cubicBezTo>
                    <a:cubicBezTo>
                      <a:pt x="16" y="22"/>
                      <a:pt x="0" y="38"/>
                      <a:pt x="0" y="58"/>
                    </a:cubicBezTo>
                    <a:cubicBezTo>
                      <a:pt x="0" y="188"/>
                      <a:pt x="0" y="188"/>
                      <a:pt x="0" y="188"/>
                    </a:cubicBezTo>
                    <a:cubicBezTo>
                      <a:pt x="0" y="208"/>
                      <a:pt x="16" y="225"/>
                      <a:pt x="36" y="225"/>
                    </a:cubicBezTo>
                    <a:cubicBezTo>
                      <a:pt x="224" y="225"/>
                      <a:pt x="224" y="225"/>
                      <a:pt x="224" y="225"/>
                    </a:cubicBezTo>
                    <a:cubicBezTo>
                      <a:pt x="244" y="225"/>
                      <a:pt x="261" y="208"/>
                      <a:pt x="261" y="188"/>
                    </a:cubicBezTo>
                    <a:cubicBezTo>
                      <a:pt x="261" y="58"/>
                      <a:pt x="261" y="58"/>
                      <a:pt x="261" y="58"/>
                    </a:cubicBezTo>
                    <a:cubicBezTo>
                      <a:pt x="261" y="38"/>
                      <a:pt x="244" y="22"/>
                      <a:pt x="224" y="22"/>
                    </a:cubicBezTo>
                    <a:close/>
                    <a:moveTo>
                      <a:pt x="239" y="188"/>
                    </a:moveTo>
                    <a:cubicBezTo>
                      <a:pt x="239" y="196"/>
                      <a:pt x="232" y="203"/>
                      <a:pt x="224" y="203"/>
                    </a:cubicBezTo>
                    <a:cubicBezTo>
                      <a:pt x="36" y="203"/>
                      <a:pt x="36" y="203"/>
                      <a:pt x="36" y="203"/>
                    </a:cubicBezTo>
                    <a:cubicBezTo>
                      <a:pt x="28" y="203"/>
                      <a:pt x="22" y="196"/>
                      <a:pt x="22" y="188"/>
                    </a:cubicBezTo>
                    <a:cubicBezTo>
                      <a:pt x="22" y="58"/>
                      <a:pt x="22" y="58"/>
                      <a:pt x="22" y="58"/>
                    </a:cubicBezTo>
                    <a:cubicBezTo>
                      <a:pt x="22" y="50"/>
                      <a:pt x="28" y="44"/>
                      <a:pt x="36" y="44"/>
                    </a:cubicBezTo>
                    <a:cubicBezTo>
                      <a:pt x="224" y="44"/>
                      <a:pt x="224" y="44"/>
                      <a:pt x="224" y="44"/>
                    </a:cubicBezTo>
                    <a:cubicBezTo>
                      <a:pt x="232" y="44"/>
                      <a:pt x="239" y="50"/>
                      <a:pt x="239" y="58"/>
                    </a:cubicBezTo>
                    <a:lnTo>
                      <a:pt x="239" y="188"/>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1">
                      <a:lumMod val="85000"/>
                      <a:lumOff val="15000"/>
                    </a:schemeClr>
                  </a:solidFill>
                </a:endParaRPr>
              </a:p>
            </p:txBody>
          </p:sp>
          <p:sp>
            <p:nvSpPr>
              <p:cNvPr id="126" name="Freeform 295"/>
              <p:cNvSpPr>
                <a:spLocks noEditPoints="1"/>
              </p:cNvSpPr>
              <p:nvPr/>
            </p:nvSpPr>
            <p:spPr bwMode="auto">
              <a:xfrm>
                <a:off x="8117070" y="1393433"/>
                <a:ext cx="259674" cy="259674"/>
              </a:xfrm>
              <a:custGeom>
                <a:avLst/>
                <a:gdLst>
                  <a:gd name="T0" fmla="*/ 61 w 123"/>
                  <a:gd name="T1" fmla="*/ 0 h 123"/>
                  <a:gd name="T2" fmla="*/ 0 w 123"/>
                  <a:gd name="T3" fmla="*/ 61 h 123"/>
                  <a:gd name="T4" fmla="*/ 61 w 123"/>
                  <a:gd name="T5" fmla="*/ 123 h 123"/>
                  <a:gd name="T6" fmla="*/ 123 w 123"/>
                  <a:gd name="T7" fmla="*/ 61 h 123"/>
                  <a:gd name="T8" fmla="*/ 61 w 123"/>
                  <a:gd name="T9" fmla="*/ 0 h 123"/>
                  <a:gd name="T10" fmla="*/ 61 w 123"/>
                  <a:gd name="T11" fmla="*/ 101 h 123"/>
                  <a:gd name="T12" fmla="*/ 21 w 123"/>
                  <a:gd name="T13" fmla="*/ 61 h 123"/>
                  <a:gd name="T14" fmla="*/ 61 w 123"/>
                  <a:gd name="T15" fmla="*/ 21 h 123"/>
                  <a:gd name="T16" fmla="*/ 101 w 123"/>
                  <a:gd name="T17" fmla="*/ 61 h 123"/>
                  <a:gd name="T18" fmla="*/ 61 w 123"/>
                  <a:gd name="T19" fmla="*/ 10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23">
                    <a:moveTo>
                      <a:pt x="61" y="0"/>
                    </a:moveTo>
                    <a:cubicBezTo>
                      <a:pt x="27" y="0"/>
                      <a:pt x="0" y="27"/>
                      <a:pt x="0" y="61"/>
                    </a:cubicBezTo>
                    <a:cubicBezTo>
                      <a:pt x="0" y="95"/>
                      <a:pt x="27" y="123"/>
                      <a:pt x="61" y="123"/>
                    </a:cubicBezTo>
                    <a:cubicBezTo>
                      <a:pt x="95" y="123"/>
                      <a:pt x="123" y="95"/>
                      <a:pt x="123" y="61"/>
                    </a:cubicBezTo>
                    <a:cubicBezTo>
                      <a:pt x="123" y="27"/>
                      <a:pt x="95" y="0"/>
                      <a:pt x="61" y="0"/>
                    </a:cubicBezTo>
                    <a:close/>
                    <a:moveTo>
                      <a:pt x="61" y="101"/>
                    </a:moveTo>
                    <a:cubicBezTo>
                      <a:pt x="39" y="101"/>
                      <a:pt x="21" y="83"/>
                      <a:pt x="21" y="61"/>
                    </a:cubicBezTo>
                    <a:cubicBezTo>
                      <a:pt x="21" y="39"/>
                      <a:pt x="39" y="21"/>
                      <a:pt x="61" y="21"/>
                    </a:cubicBezTo>
                    <a:cubicBezTo>
                      <a:pt x="83" y="21"/>
                      <a:pt x="101" y="39"/>
                      <a:pt x="101" y="61"/>
                    </a:cubicBezTo>
                    <a:cubicBezTo>
                      <a:pt x="101" y="83"/>
                      <a:pt x="83" y="101"/>
                      <a:pt x="61" y="10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1">
                      <a:lumMod val="85000"/>
                      <a:lumOff val="15000"/>
                    </a:schemeClr>
                  </a:solidFill>
                </a:endParaRPr>
              </a:p>
            </p:txBody>
          </p:sp>
        </p:grpSp>
      </p:grpSp>
      <p:sp>
        <p:nvSpPr>
          <p:cNvPr id="132" name="矩形 131"/>
          <p:cNvSpPr/>
          <p:nvPr/>
        </p:nvSpPr>
        <p:spPr>
          <a:xfrm>
            <a:off x="1830542" y="2121966"/>
            <a:ext cx="2174602" cy="400110"/>
          </a:xfrm>
          <a:prstGeom prst="rect">
            <a:avLst/>
          </a:prstGeom>
        </p:spPr>
        <p:txBody>
          <a:bodyPr wrap="square">
            <a:spAutoFit/>
          </a:bodyPr>
          <a:lstStyle/>
          <a:p>
            <a:pPr>
              <a:spcBef>
                <a:spcPts val="600"/>
              </a:spcBef>
            </a:pPr>
            <a:r>
              <a:rPr lang="en-US" altLang="zh-CN" sz="2000" b="1">
                <a:solidFill>
                  <a:schemeClr val="bg1"/>
                </a:solidFill>
              </a:rPr>
              <a:t>KEY WORD</a:t>
            </a:r>
          </a:p>
        </p:txBody>
      </p:sp>
      <p:sp>
        <p:nvSpPr>
          <p:cNvPr id="133" name="矩形 132"/>
          <p:cNvSpPr/>
          <p:nvPr/>
        </p:nvSpPr>
        <p:spPr>
          <a:xfrm>
            <a:off x="1830542" y="2538429"/>
            <a:ext cx="2174602" cy="752514"/>
          </a:xfrm>
          <a:prstGeom prst="rect">
            <a:avLst/>
          </a:prstGeom>
        </p:spPr>
        <p:txBody>
          <a:bodyPr wrap="square">
            <a:spAutoFit/>
          </a:bodyPr>
          <a:lstStyle/>
          <a:p>
            <a:pPr>
              <a:lnSpc>
                <a:spcPct val="130000"/>
              </a:lnSpc>
              <a:spcBef>
                <a:spcPts val="600"/>
              </a:spcBef>
            </a:pPr>
            <a:r>
              <a:rPr lang="en-US" altLang="zh-CN" sz="1100">
                <a:solidFill>
                  <a:schemeClr val="bg1"/>
                </a:solidFill>
              </a:rPr>
              <a:t>consectetur adipisicing elit, sed eiusmod tempor incididunt ut enim ad minim veniam.</a:t>
            </a:r>
          </a:p>
        </p:txBody>
      </p:sp>
      <p:sp>
        <p:nvSpPr>
          <p:cNvPr id="134" name="矩形 133"/>
          <p:cNvSpPr/>
          <p:nvPr/>
        </p:nvSpPr>
        <p:spPr>
          <a:xfrm>
            <a:off x="1107772" y="3711898"/>
            <a:ext cx="2174602" cy="400110"/>
          </a:xfrm>
          <a:prstGeom prst="rect">
            <a:avLst/>
          </a:prstGeom>
        </p:spPr>
        <p:txBody>
          <a:bodyPr wrap="square">
            <a:spAutoFit/>
          </a:bodyPr>
          <a:lstStyle/>
          <a:p>
            <a:pPr>
              <a:spcBef>
                <a:spcPts val="600"/>
              </a:spcBef>
            </a:pPr>
            <a:r>
              <a:rPr lang="en-US" altLang="zh-CN" sz="2000" b="1">
                <a:solidFill>
                  <a:schemeClr val="bg1"/>
                </a:solidFill>
              </a:rPr>
              <a:t>KEY WORD</a:t>
            </a:r>
          </a:p>
        </p:txBody>
      </p:sp>
      <p:sp>
        <p:nvSpPr>
          <p:cNvPr id="135" name="矩形 134"/>
          <p:cNvSpPr/>
          <p:nvPr/>
        </p:nvSpPr>
        <p:spPr>
          <a:xfrm>
            <a:off x="1107772" y="4128361"/>
            <a:ext cx="2174602" cy="752514"/>
          </a:xfrm>
          <a:prstGeom prst="rect">
            <a:avLst/>
          </a:prstGeom>
        </p:spPr>
        <p:txBody>
          <a:bodyPr wrap="square">
            <a:spAutoFit/>
          </a:bodyPr>
          <a:lstStyle/>
          <a:p>
            <a:pPr>
              <a:lnSpc>
                <a:spcPct val="130000"/>
              </a:lnSpc>
              <a:spcBef>
                <a:spcPts val="600"/>
              </a:spcBef>
            </a:pPr>
            <a:r>
              <a:rPr lang="en-US" altLang="zh-CN" sz="1100">
                <a:solidFill>
                  <a:schemeClr val="bg1"/>
                </a:solidFill>
              </a:rPr>
              <a:t>consectetur adipisicing elit, sed eiusmod tempor incididunt ut enim ad minim veniam.</a:t>
            </a:r>
          </a:p>
        </p:txBody>
      </p:sp>
      <p:sp>
        <p:nvSpPr>
          <p:cNvPr id="136" name="矩形 135"/>
          <p:cNvSpPr/>
          <p:nvPr/>
        </p:nvSpPr>
        <p:spPr>
          <a:xfrm>
            <a:off x="7846591" y="1885925"/>
            <a:ext cx="2174602" cy="400110"/>
          </a:xfrm>
          <a:prstGeom prst="rect">
            <a:avLst/>
          </a:prstGeom>
        </p:spPr>
        <p:txBody>
          <a:bodyPr wrap="square">
            <a:spAutoFit/>
          </a:bodyPr>
          <a:lstStyle/>
          <a:p>
            <a:pPr algn="r">
              <a:spcBef>
                <a:spcPts val="600"/>
              </a:spcBef>
            </a:pPr>
            <a:r>
              <a:rPr lang="en-US" altLang="zh-CN" sz="2000" b="1">
                <a:solidFill>
                  <a:schemeClr val="bg1"/>
                </a:solidFill>
              </a:rPr>
              <a:t>KEY WORD</a:t>
            </a:r>
          </a:p>
        </p:txBody>
      </p:sp>
      <p:sp>
        <p:nvSpPr>
          <p:cNvPr id="137" name="矩形 136"/>
          <p:cNvSpPr/>
          <p:nvPr/>
        </p:nvSpPr>
        <p:spPr>
          <a:xfrm>
            <a:off x="7846591" y="2302388"/>
            <a:ext cx="2174602" cy="752514"/>
          </a:xfrm>
          <a:prstGeom prst="rect">
            <a:avLst/>
          </a:prstGeom>
        </p:spPr>
        <p:txBody>
          <a:bodyPr wrap="square">
            <a:spAutoFit/>
          </a:bodyPr>
          <a:lstStyle/>
          <a:p>
            <a:pPr algn="r">
              <a:lnSpc>
                <a:spcPct val="130000"/>
              </a:lnSpc>
              <a:spcBef>
                <a:spcPts val="600"/>
              </a:spcBef>
            </a:pPr>
            <a:r>
              <a:rPr lang="en-US" altLang="zh-CN" sz="1100">
                <a:solidFill>
                  <a:schemeClr val="bg1"/>
                </a:solidFill>
              </a:rPr>
              <a:t>consectetur adipisicing elit, sed eiusmod tempor incididunt ut enim ad minim veniam.</a:t>
            </a:r>
          </a:p>
        </p:txBody>
      </p:sp>
      <p:sp>
        <p:nvSpPr>
          <p:cNvPr id="138" name="矩形 137"/>
          <p:cNvSpPr/>
          <p:nvPr/>
        </p:nvSpPr>
        <p:spPr>
          <a:xfrm>
            <a:off x="9481448" y="3402958"/>
            <a:ext cx="2174602" cy="400110"/>
          </a:xfrm>
          <a:prstGeom prst="rect">
            <a:avLst/>
          </a:prstGeom>
        </p:spPr>
        <p:txBody>
          <a:bodyPr wrap="square">
            <a:spAutoFit/>
          </a:bodyPr>
          <a:lstStyle/>
          <a:p>
            <a:pPr algn="r">
              <a:spcBef>
                <a:spcPts val="600"/>
              </a:spcBef>
            </a:pPr>
            <a:r>
              <a:rPr lang="en-US" altLang="zh-CN" sz="2000" b="1">
                <a:solidFill>
                  <a:schemeClr val="bg1"/>
                </a:solidFill>
              </a:rPr>
              <a:t>KEY WORD</a:t>
            </a:r>
          </a:p>
        </p:txBody>
      </p:sp>
      <p:sp>
        <p:nvSpPr>
          <p:cNvPr id="139" name="矩形 138"/>
          <p:cNvSpPr/>
          <p:nvPr/>
        </p:nvSpPr>
        <p:spPr>
          <a:xfrm>
            <a:off x="9481448" y="3819421"/>
            <a:ext cx="2174602" cy="752514"/>
          </a:xfrm>
          <a:prstGeom prst="rect">
            <a:avLst/>
          </a:prstGeom>
        </p:spPr>
        <p:txBody>
          <a:bodyPr wrap="square">
            <a:spAutoFit/>
          </a:bodyPr>
          <a:lstStyle/>
          <a:p>
            <a:pPr algn="r">
              <a:lnSpc>
                <a:spcPct val="130000"/>
              </a:lnSpc>
              <a:spcBef>
                <a:spcPts val="600"/>
              </a:spcBef>
            </a:pPr>
            <a:r>
              <a:rPr lang="en-US" altLang="zh-CN" sz="1100">
                <a:solidFill>
                  <a:schemeClr val="bg1"/>
                </a:solidFill>
              </a:rPr>
              <a:t>consectetur adipisicing elit, sed eiusmod tempor incididunt ut enim ad minim veniam.</a:t>
            </a:r>
          </a:p>
        </p:txBody>
      </p:sp>
    </p:spTree>
    <p:extLst>
      <p:ext uri="{BB962C8B-B14F-4D97-AF65-F5344CB8AC3E}">
        <p14:creationId xmlns:p14="http://schemas.microsoft.com/office/powerpoint/2010/main" val="25030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ipe(right)">
                                      <p:cBhvr>
                                        <p:cTn id="7" dur="500"/>
                                        <p:tgtEl>
                                          <p:spTgt spid="102"/>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03"/>
                                        </p:tgtEl>
                                        <p:attrNameLst>
                                          <p:attrName>style.visibility</p:attrName>
                                        </p:attrNameLst>
                                      </p:cBhvr>
                                      <p:to>
                                        <p:strVal val="visible"/>
                                      </p:to>
                                    </p:set>
                                    <p:animEffect transition="in" filter="wipe(right)">
                                      <p:cBhvr>
                                        <p:cTn id="11" dur="500"/>
                                        <p:tgtEl>
                                          <p:spTgt spid="103"/>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104"/>
                                        </p:tgtEl>
                                        <p:attrNameLst>
                                          <p:attrName>style.visibility</p:attrName>
                                        </p:attrNameLst>
                                      </p:cBhvr>
                                      <p:to>
                                        <p:strVal val="visible"/>
                                      </p:to>
                                    </p:set>
                                    <p:animEffect transition="in" filter="wipe(right)">
                                      <p:cBhvr>
                                        <p:cTn id="15" dur="500"/>
                                        <p:tgtEl>
                                          <p:spTgt spid="104"/>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wipe(right)">
                                      <p:cBhvr>
                                        <p:cTn id="19"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58053" y="4349284"/>
            <a:ext cx="4059090" cy="1906676"/>
          </a:xfrm>
          <a:prstGeom prst="rect">
            <a:avLst/>
          </a:prstGeom>
        </p:spPr>
        <p:txBody>
          <a:bodyPr wrap="square">
            <a:spAutoFit/>
          </a:bodyPr>
          <a:lstStyle/>
          <a:p>
            <a:pPr algn="just">
              <a:lnSpc>
                <a:spcPct val="130000"/>
              </a:lnSpc>
              <a:spcBef>
                <a:spcPts val="600"/>
              </a:spcBef>
            </a:pPr>
            <a:r>
              <a:rPr lang="en-US" altLang="zh-CN" sz="1100">
                <a:solidFill>
                  <a:schemeClr val="tx1">
                    <a:lumMod val="85000"/>
                    <a:lumOff val="15000"/>
                  </a:schemeClr>
                </a:solidFill>
              </a:rPr>
              <a:t>Lorem ipsum dolor sit amet, consectetur adipisicing elit, sed do eiusmod tempor incididunt ut labore et dolore magna aliqua. Ut enim ad minim veniam, quis nostrud exercitation ullamco laboris nisi ut aliquip ex ea commodo consequat..</a:t>
            </a:r>
          </a:p>
          <a:p>
            <a:pPr algn="just">
              <a:lnSpc>
                <a:spcPct val="130000"/>
              </a:lnSpc>
              <a:spcBef>
                <a:spcPts val="600"/>
              </a:spcBef>
            </a:pPr>
            <a:r>
              <a:rPr lang="en-US" altLang="zh-CN" sz="1100">
                <a:solidFill>
                  <a:schemeClr val="tx1">
                    <a:lumMod val="85000"/>
                    <a:lumOff val="15000"/>
                  </a:schemeClr>
                </a:solidFill>
              </a:rPr>
              <a:t>Duis aute irure dolor in reprehenderit in voluptate velit esse cillum dolore eu fugiat nulla pariatur. Excepteur sint occaecat cupidatat non proident, sunt in culpa qui officia deserunt mollit anim id est laborum.</a:t>
            </a:r>
            <a:endParaRPr lang="zh-CN" altLang="en-US" sz="1100">
              <a:solidFill>
                <a:schemeClr val="tx1">
                  <a:lumMod val="85000"/>
                  <a:lumOff val="15000"/>
                </a:schemeClr>
              </a:solidFill>
            </a:endParaRPr>
          </a:p>
        </p:txBody>
      </p:sp>
      <p:sp>
        <p:nvSpPr>
          <p:cNvPr id="4" name="矩形 3"/>
          <p:cNvSpPr/>
          <p:nvPr/>
        </p:nvSpPr>
        <p:spPr>
          <a:xfrm>
            <a:off x="658053" y="2503717"/>
            <a:ext cx="2380343" cy="1277273"/>
          </a:xfrm>
          <a:prstGeom prst="rect">
            <a:avLst/>
          </a:prstGeom>
        </p:spPr>
        <p:txBody>
          <a:bodyPr wrap="square">
            <a:spAutoFit/>
          </a:bodyPr>
          <a:lstStyle/>
          <a:p>
            <a:pPr algn="just">
              <a:spcBef>
                <a:spcPts val="600"/>
              </a:spcBef>
            </a:pPr>
            <a:r>
              <a:rPr lang="en-US" altLang="zh-CN" sz="3600">
                <a:solidFill>
                  <a:srgbClr val="2E72F1"/>
                </a:solidFill>
                <a:latin typeface="Segoe UI Light 8" panose="020B0502040204020203" pitchFamily="34" charset="0"/>
                <a:cs typeface="Segoe UI Light 8" panose="020B0502040204020203" pitchFamily="34" charset="0"/>
              </a:rPr>
              <a:t>SmilePPT , </a:t>
            </a:r>
          </a:p>
          <a:p>
            <a:pPr algn="just">
              <a:spcBef>
                <a:spcPts val="600"/>
              </a:spcBef>
            </a:pPr>
            <a:r>
              <a:rPr lang="en-US" altLang="zh-CN" sz="3600">
                <a:solidFill>
                  <a:srgbClr val="2E72F1"/>
                </a:solidFill>
                <a:latin typeface="Segoe UI Light 8" panose="020B0502040204020203" pitchFamily="34" charset="0"/>
                <a:cs typeface="Segoe UI Light 8" panose="020B0502040204020203" pitchFamily="34" charset="0"/>
              </a:rPr>
              <a:t>DO IT !</a:t>
            </a:r>
            <a:endParaRPr lang="zh-CN" altLang="en-US" sz="3600">
              <a:solidFill>
                <a:srgbClr val="2E72F1"/>
              </a:solidFill>
              <a:latin typeface="Segoe UI Light 8" panose="020B0502040204020203" pitchFamily="34" charset="0"/>
              <a:cs typeface="Segoe UI Light 8" panose="020B0502040204020203" pitchFamily="34" charset="0"/>
            </a:endParaRPr>
          </a:p>
        </p:txBody>
      </p:sp>
      <p:sp>
        <p:nvSpPr>
          <p:cNvPr id="13" name="矩形 12"/>
          <p:cNvSpPr/>
          <p:nvPr/>
        </p:nvSpPr>
        <p:spPr>
          <a:xfrm>
            <a:off x="759654" y="4019417"/>
            <a:ext cx="740229" cy="45719"/>
          </a:xfrm>
          <a:prstGeom prst="rect">
            <a:avLst/>
          </a:prstGeom>
          <a:solidFill>
            <a:srgbClr val="2E7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658053" y="1018241"/>
            <a:ext cx="1288413" cy="1288413"/>
            <a:chOff x="9844044" y="1276715"/>
            <a:chExt cx="1549669" cy="1549669"/>
          </a:xfrm>
        </p:grpSpPr>
        <p:grpSp>
          <p:nvGrpSpPr>
            <p:cNvPr id="23" name="组合 22"/>
            <p:cNvGrpSpPr/>
            <p:nvPr/>
          </p:nvGrpSpPr>
          <p:grpSpPr>
            <a:xfrm>
              <a:off x="10187532" y="1697289"/>
              <a:ext cx="862692" cy="824632"/>
              <a:chOff x="6472919" y="2732165"/>
              <a:chExt cx="548947" cy="524729"/>
            </a:xfrm>
            <a:solidFill>
              <a:srgbClr val="2E72F1"/>
            </a:solidFill>
          </p:grpSpPr>
          <p:sp>
            <p:nvSpPr>
              <p:cNvPr id="25" name="Freeform 255"/>
              <p:cNvSpPr>
                <a:spLocks noEditPoints="1"/>
              </p:cNvSpPr>
              <p:nvPr/>
            </p:nvSpPr>
            <p:spPr bwMode="auto">
              <a:xfrm>
                <a:off x="6472919" y="2732165"/>
                <a:ext cx="548947" cy="524729"/>
              </a:xfrm>
              <a:custGeom>
                <a:avLst/>
                <a:gdLst>
                  <a:gd name="T0" fmla="*/ 224 w 260"/>
                  <a:gd name="T1" fmla="*/ 0 h 248"/>
                  <a:gd name="T2" fmla="*/ 36 w 260"/>
                  <a:gd name="T3" fmla="*/ 0 h 248"/>
                  <a:gd name="T4" fmla="*/ 0 w 260"/>
                  <a:gd name="T5" fmla="*/ 36 h 248"/>
                  <a:gd name="T6" fmla="*/ 0 w 260"/>
                  <a:gd name="T7" fmla="*/ 166 h 248"/>
                  <a:gd name="T8" fmla="*/ 29 w 260"/>
                  <a:gd name="T9" fmla="*/ 203 h 248"/>
                  <a:gd name="T10" fmla="*/ 68 w 260"/>
                  <a:gd name="T11" fmla="*/ 203 h 248"/>
                  <a:gd name="T12" fmla="*/ 84 w 260"/>
                  <a:gd name="T13" fmla="*/ 210 h 248"/>
                  <a:gd name="T14" fmla="*/ 110 w 260"/>
                  <a:gd name="T15" fmla="*/ 239 h 248"/>
                  <a:gd name="T16" fmla="*/ 130 w 260"/>
                  <a:gd name="T17" fmla="*/ 248 h 248"/>
                  <a:gd name="T18" fmla="*/ 150 w 260"/>
                  <a:gd name="T19" fmla="*/ 239 h 248"/>
                  <a:gd name="T20" fmla="*/ 176 w 260"/>
                  <a:gd name="T21" fmla="*/ 210 h 248"/>
                  <a:gd name="T22" fmla="*/ 188 w 260"/>
                  <a:gd name="T23" fmla="*/ 203 h 248"/>
                  <a:gd name="T24" fmla="*/ 228 w 260"/>
                  <a:gd name="T25" fmla="*/ 203 h 248"/>
                  <a:gd name="T26" fmla="*/ 260 w 260"/>
                  <a:gd name="T27" fmla="*/ 166 h 248"/>
                  <a:gd name="T28" fmla="*/ 260 w 260"/>
                  <a:gd name="T29" fmla="*/ 36 h 248"/>
                  <a:gd name="T30" fmla="*/ 224 w 260"/>
                  <a:gd name="T31" fmla="*/ 0 h 248"/>
                  <a:gd name="T32" fmla="*/ 239 w 260"/>
                  <a:gd name="T33" fmla="*/ 166 h 248"/>
                  <a:gd name="T34" fmla="*/ 228 w 260"/>
                  <a:gd name="T35" fmla="*/ 181 h 248"/>
                  <a:gd name="T36" fmla="*/ 188 w 260"/>
                  <a:gd name="T37" fmla="*/ 181 h 248"/>
                  <a:gd name="T38" fmla="*/ 158 w 260"/>
                  <a:gd name="T39" fmla="*/ 197 h 248"/>
                  <a:gd name="T40" fmla="*/ 134 w 260"/>
                  <a:gd name="T41" fmla="*/ 224 h 248"/>
                  <a:gd name="T42" fmla="*/ 130 w 260"/>
                  <a:gd name="T43" fmla="*/ 226 h 248"/>
                  <a:gd name="T44" fmla="*/ 126 w 260"/>
                  <a:gd name="T45" fmla="*/ 224 h 248"/>
                  <a:gd name="T46" fmla="*/ 102 w 260"/>
                  <a:gd name="T47" fmla="*/ 197 h 248"/>
                  <a:gd name="T48" fmla="*/ 68 w 260"/>
                  <a:gd name="T49" fmla="*/ 181 h 248"/>
                  <a:gd name="T50" fmla="*/ 29 w 260"/>
                  <a:gd name="T51" fmla="*/ 181 h 248"/>
                  <a:gd name="T52" fmla="*/ 21 w 260"/>
                  <a:gd name="T53" fmla="*/ 166 h 248"/>
                  <a:gd name="T54" fmla="*/ 21 w 260"/>
                  <a:gd name="T55" fmla="*/ 36 h 248"/>
                  <a:gd name="T56" fmla="*/ 36 w 260"/>
                  <a:gd name="T57" fmla="*/ 22 h 248"/>
                  <a:gd name="T58" fmla="*/ 224 w 260"/>
                  <a:gd name="T59" fmla="*/ 22 h 248"/>
                  <a:gd name="T60" fmla="*/ 239 w 260"/>
                  <a:gd name="T61" fmla="*/ 36 h 248"/>
                  <a:gd name="T62" fmla="*/ 239 w 260"/>
                  <a:gd name="T63" fmla="*/ 16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0" h="248">
                    <a:moveTo>
                      <a:pt x="224" y="0"/>
                    </a:moveTo>
                    <a:cubicBezTo>
                      <a:pt x="36" y="0"/>
                      <a:pt x="36" y="0"/>
                      <a:pt x="36" y="0"/>
                    </a:cubicBezTo>
                    <a:cubicBezTo>
                      <a:pt x="16" y="0"/>
                      <a:pt x="0" y="16"/>
                      <a:pt x="0" y="36"/>
                    </a:cubicBezTo>
                    <a:cubicBezTo>
                      <a:pt x="0" y="166"/>
                      <a:pt x="0" y="166"/>
                      <a:pt x="0" y="166"/>
                    </a:cubicBezTo>
                    <a:cubicBezTo>
                      <a:pt x="0" y="186"/>
                      <a:pt x="13" y="203"/>
                      <a:pt x="29" y="203"/>
                    </a:cubicBezTo>
                    <a:cubicBezTo>
                      <a:pt x="45" y="203"/>
                      <a:pt x="62" y="203"/>
                      <a:pt x="68" y="203"/>
                    </a:cubicBezTo>
                    <a:cubicBezTo>
                      <a:pt x="74" y="203"/>
                      <a:pt x="82" y="206"/>
                      <a:pt x="84" y="210"/>
                    </a:cubicBezTo>
                    <a:cubicBezTo>
                      <a:pt x="87" y="214"/>
                      <a:pt x="99" y="227"/>
                      <a:pt x="110" y="239"/>
                    </a:cubicBezTo>
                    <a:cubicBezTo>
                      <a:pt x="115" y="245"/>
                      <a:pt x="123" y="248"/>
                      <a:pt x="130" y="248"/>
                    </a:cubicBezTo>
                    <a:cubicBezTo>
                      <a:pt x="137" y="248"/>
                      <a:pt x="145" y="245"/>
                      <a:pt x="150" y="239"/>
                    </a:cubicBezTo>
                    <a:cubicBezTo>
                      <a:pt x="161" y="227"/>
                      <a:pt x="173" y="214"/>
                      <a:pt x="176" y="210"/>
                    </a:cubicBezTo>
                    <a:cubicBezTo>
                      <a:pt x="178" y="206"/>
                      <a:pt x="184" y="203"/>
                      <a:pt x="188" y="203"/>
                    </a:cubicBezTo>
                    <a:cubicBezTo>
                      <a:pt x="192" y="203"/>
                      <a:pt x="210" y="203"/>
                      <a:pt x="228" y="203"/>
                    </a:cubicBezTo>
                    <a:cubicBezTo>
                      <a:pt x="246" y="203"/>
                      <a:pt x="260" y="186"/>
                      <a:pt x="260" y="166"/>
                    </a:cubicBezTo>
                    <a:cubicBezTo>
                      <a:pt x="260" y="36"/>
                      <a:pt x="260" y="36"/>
                      <a:pt x="260" y="36"/>
                    </a:cubicBezTo>
                    <a:cubicBezTo>
                      <a:pt x="260" y="16"/>
                      <a:pt x="244" y="0"/>
                      <a:pt x="224" y="0"/>
                    </a:cubicBezTo>
                    <a:close/>
                    <a:moveTo>
                      <a:pt x="239" y="166"/>
                    </a:moveTo>
                    <a:cubicBezTo>
                      <a:pt x="239" y="174"/>
                      <a:pt x="233" y="181"/>
                      <a:pt x="228" y="181"/>
                    </a:cubicBezTo>
                    <a:cubicBezTo>
                      <a:pt x="188" y="181"/>
                      <a:pt x="188" y="181"/>
                      <a:pt x="188" y="181"/>
                    </a:cubicBezTo>
                    <a:cubicBezTo>
                      <a:pt x="177" y="181"/>
                      <a:pt x="165" y="188"/>
                      <a:pt x="158" y="197"/>
                    </a:cubicBezTo>
                    <a:cubicBezTo>
                      <a:pt x="156" y="200"/>
                      <a:pt x="146" y="212"/>
                      <a:pt x="134" y="224"/>
                    </a:cubicBezTo>
                    <a:cubicBezTo>
                      <a:pt x="133" y="226"/>
                      <a:pt x="131" y="226"/>
                      <a:pt x="130" y="226"/>
                    </a:cubicBezTo>
                    <a:cubicBezTo>
                      <a:pt x="129" y="226"/>
                      <a:pt x="127" y="226"/>
                      <a:pt x="126" y="224"/>
                    </a:cubicBezTo>
                    <a:cubicBezTo>
                      <a:pt x="114" y="212"/>
                      <a:pt x="104" y="200"/>
                      <a:pt x="102" y="197"/>
                    </a:cubicBezTo>
                    <a:cubicBezTo>
                      <a:pt x="95" y="188"/>
                      <a:pt x="81" y="181"/>
                      <a:pt x="68" y="181"/>
                    </a:cubicBezTo>
                    <a:cubicBezTo>
                      <a:pt x="29" y="181"/>
                      <a:pt x="29" y="181"/>
                      <a:pt x="29" y="181"/>
                    </a:cubicBezTo>
                    <a:cubicBezTo>
                      <a:pt x="26" y="181"/>
                      <a:pt x="21" y="175"/>
                      <a:pt x="21" y="166"/>
                    </a:cubicBezTo>
                    <a:cubicBezTo>
                      <a:pt x="21" y="36"/>
                      <a:pt x="21" y="36"/>
                      <a:pt x="21" y="36"/>
                    </a:cubicBezTo>
                    <a:cubicBezTo>
                      <a:pt x="21" y="28"/>
                      <a:pt x="28" y="22"/>
                      <a:pt x="36" y="22"/>
                    </a:cubicBezTo>
                    <a:cubicBezTo>
                      <a:pt x="224" y="22"/>
                      <a:pt x="224" y="22"/>
                      <a:pt x="224" y="22"/>
                    </a:cubicBezTo>
                    <a:cubicBezTo>
                      <a:pt x="232" y="22"/>
                      <a:pt x="239" y="28"/>
                      <a:pt x="239" y="36"/>
                    </a:cubicBezTo>
                    <a:lnTo>
                      <a:pt x="239" y="16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 name="Rectangle 256"/>
              <p:cNvSpPr>
                <a:spLocks noChangeArrowheads="1"/>
              </p:cNvSpPr>
              <p:nvPr/>
            </p:nvSpPr>
            <p:spPr bwMode="auto">
              <a:xfrm>
                <a:off x="6624956" y="2901692"/>
                <a:ext cx="244874" cy="29600"/>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257"/>
              <p:cNvSpPr>
                <a:spLocks noChangeArrowheads="1"/>
              </p:cNvSpPr>
              <p:nvPr/>
            </p:nvSpPr>
            <p:spPr bwMode="auto">
              <a:xfrm>
                <a:off x="6624956" y="2977038"/>
                <a:ext cx="244874" cy="29600"/>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24" name="同心圆 23"/>
            <p:cNvSpPr/>
            <p:nvPr/>
          </p:nvSpPr>
          <p:spPr>
            <a:xfrm>
              <a:off x="9844044" y="1276715"/>
              <a:ext cx="1549669" cy="1549669"/>
            </a:xfrm>
            <a:prstGeom prst="donut">
              <a:avLst>
                <a:gd name="adj" fmla="val 3881"/>
              </a:avLst>
            </a:prstGeom>
            <a:solidFill>
              <a:srgbClr val="2E72F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2E72F1"/>
                </a:solidFill>
              </a:endParaRPr>
            </a:p>
          </p:txBody>
        </p:sp>
      </p:grpSp>
      <p:pic>
        <p:nvPicPr>
          <p:cNvPr id="32" name="图片占位符 31"/>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112" r="2112"/>
          <a:stretch>
            <a:fillRect/>
          </a:stretch>
        </p:blipFill>
        <p:spPr/>
      </p:pic>
      <p:pic>
        <p:nvPicPr>
          <p:cNvPr id="33" name="图片占位符 32"/>
          <p:cNvPicPr>
            <a:picLocks noGrp="1" noChangeAspect="1"/>
          </p:cNvPicPr>
          <p:nvPr>
            <p:ph type="pic" sz="quarter" idx="13"/>
          </p:nvPr>
        </p:nvPicPr>
        <p:blipFill>
          <a:blip r:embed="rId4" cstate="print">
            <a:extLst>
              <a:ext uri="{28A0092B-C50C-407E-A947-70E740481C1C}">
                <a14:useLocalDpi xmlns:a14="http://schemas.microsoft.com/office/drawing/2010/main" val="0"/>
              </a:ext>
            </a:extLst>
          </a:blip>
          <a:srcRect l="22693" r="22693"/>
          <a:stretch>
            <a:fillRect/>
          </a:stretch>
        </p:blipFill>
        <p:spPr/>
      </p:pic>
      <p:pic>
        <p:nvPicPr>
          <p:cNvPr id="35" name="图片占位符 34"/>
          <p:cNvPicPr>
            <a:picLocks noGrp="1" noChangeAspect="1"/>
          </p:cNvPicPr>
          <p:nvPr>
            <p:ph type="pic" sz="quarter" idx="11"/>
          </p:nvPr>
        </p:nvPicPr>
        <p:blipFill>
          <a:blip r:embed="rId5" cstate="print">
            <a:extLst>
              <a:ext uri="{28A0092B-C50C-407E-A947-70E740481C1C}">
                <a14:useLocalDpi xmlns:a14="http://schemas.microsoft.com/office/drawing/2010/main" val="0"/>
              </a:ext>
            </a:extLst>
          </a:blip>
          <a:srcRect l="1359" r="1359"/>
          <a:stretch>
            <a:fillRect/>
          </a:stretch>
        </p:blipFill>
        <p:spPr/>
      </p:pic>
      <p:pic>
        <p:nvPicPr>
          <p:cNvPr id="34" name="图片占位符 33"/>
          <p:cNvPicPr>
            <a:picLocks noGrp="1" noChangeAspect="1"/>
          </p:cNvPicPr>
          <p:nvPr>
            <p:ph type="pic" sz="quarter" idx="12"/>
          </p:nvPr>
        </p:nvPicPr>
        <p:blipFill>
          <a:blip r:embed="rId4" cstate="print">
            <a:extLst>
              <a:ext uri="{28A0092B-C50C-407E-A947-70E740481C1C}">
                <a14:useLocalDpi xmlns:a14="http://schemas.microsoft.com/office/drawing/2010/main" val="0"/>
              </a:ext>
            </a:extLst>
          </a:blip>
          <a:srcRect l="22693" r="22693"/>
          <a:stretch>
            <a:fillRect/>
          </a:stretch>
        </p:blipFill>
        <p:spPr/>
      </p:pic>
    </p:spTree>
    <p:extLst>
      <p:ext uri="{BB962C8B-B14F-4D97-AF65-F5344CB8AC3E}">
        <p14:creationId xmlns:p14="http://schemas.microsoft.com/office/powerpoint/2010/main" val="64363864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812111" y="4214021"/>
            <a:ext cx="4059090" cy="1906676"/>
          </a:xfrm>
          <a:prstGeom prst="rect">
            <a:avLst/>
          </a:prstGeom>
        </p:spPr>
        <p:txBody>
          <a:bodyPr wrap="square">
            <a:spAutoFit/>
          </a:bodyPr>
          <a:lstStyle/>
          <a:p>
            <a:pPr algn="just">
              <a:lnSpc>
                <a:spcPct val="130000"/>
              </a:lnSpc>
              <a:spcBef>
                <a:spcPts val="600"/>
              </a:spcBef>
            </a:pPr>
            <a:r>
              <a:rPr lang="en-US" altLang="zh-CN" sz="1100">
                <a:solidFill>
                  <a:schemeClr val="tx1">
                    <a:lumMod val="85000"/>
                    <a:lumOff val="15000"/>
                  </a:schemeClr>
                </a:solidFill>
              </a:rPr>
              <a:t>Lorem ipsum dolor sit amet, consectetur adipisicing elit, sed do eiusmod tempor incididunt ut labore et dolore magna aliqua. Ut enim ad minim veniam, quis nostrud exercitation ullamco laboris nisi ut aliquip ex ea commodo consequat..</a:t>
            </a:r>
          </a:p>
          <a:p>
            <a:pPr algn="just">
              <a:lnSpc>
                <a:spcPct val="130000"/>
              </a:lnSpc>
              <a:spcBef>
                <a:spcPts val="600"/>
              </a:spcBef>
            </a:pPr>
            <a:r>
              <a:rPr lang="en-US" altLang="zh-CN" sz="1100">
                <a:solidFill>
                  <a:schemeClr val="tx1">
                    <a:lumMod val="85000"/>
                    <a:lumOff val="15000"/>
                  </a:schemeClr>
                </a:solidFill>
              </a:rPr>
              <a:t>Duis aute irure dolor in reprehenderit in voluptate velit esse cillum dolore eu fugiat nulla pariatur. Excepteur sint occaecat cupidatat non proident, sunt in culpa qui officia deserunt mollit anim id est laborum.</a:t>
            </a:r>
            <a:endParaRPr lang="zh-CN" altLang="en-US" sz="1100">
              <a:solidFill>
                <a:schemeClr val="tx1">
                  <a:lumMod val="85000"/>
                  <a:lumOff val="15000"/>
                </a:schemeClr>
              </a:solidFill>
            </a:endParaRPr>
          </a:p>
        </p:txBody>
      </p:sp>
      <p:sp>
        <p:nvSpPr>
          <p:cNvPr id="4" name="矩形 3"/>
          <p:cNvSpPr/>
          <p:nvPr/>
        </p:nvSpPr>
        <p:spPr>
          <a:xfrm>
            <a:off x="6812111" y="2253996"/>
            <a:ext cx="3580118" cy="1523494"/>
          </a:xfrm>
          <a:prstGeom prst="rect">
            <a:avLst/>
          </a:prstGeom>
        </p:spPr>
        <p:txBody>
          <a:bodyPr wrap="square">
            <a:spAutoFit/>
          </a:bodyPr>
          <a:lstStyle/>
          <a:p>
            <a:pPr algn="just">
              <a:spcBef>
                <a:spcPts val="600"/>
              </a:spcBef>
            </a:pPr>
            <a:r>
              <a:rPr lang="en-US" altLang="zh-CN" sz="4400">
                <a:solidFill>
                  <a:srgbClr val="2E72F1"/>
                </a:solidFill>
                <a:latin typeface="Segoe UI Light 8" panose="020B0502040204020203" pitchFamily="34" charset="0"/>
                <a:cs typeface="Segoe UI Light 8" panose="020B0502040204020203" pitchFamily="34" charset="0"/>
              </a:rPr>
              <a:t>SmilePPT , </a:t>
            </a:r>
          </a:p>
          <a:p>
            <a:pPr algn="just">
              <a:spcBef>
                <a:spcPts val="600"/>
              </a:spcBef>
            </a:pPr>
            <a:r>
              <a:rPr lang="en-US" altLang="zh-CN" sz="4400">
                <a:solidFill>
                  <a:srgbClr val="2E72F1"/>
                </a:solidFill>
                <a:latin typeface="Segoe UI Light 8" panose="020B0502040204020203" pitchFamily="34" charset="0"/>
                <a:cs typeface="Segoe UI Light 8" panose="020B0502040204020203" pitchFamily="34" charset="0"/>
              </a:rPr>
              <a:t>DO IT !</a:t>
            </a:r>
            <a:endParaRPr lang="zh-CN" altLang="en-US" sz="4400">
              <a:solidFill>
                <a:srgbClr val="2E72F1"/>
              </a:solidFill>
              <a:latin typeface="Segoe UI Light 8" panose="020B0502040204020203" pitchFamily="34" charset="0"/>
              <a:cs typeface="Segoe UI Light 8" panose="020B0502040204020203" pitchFamily="34" charset="0"/>
            </a:endParaRPr>
          </a:p>
        </p:txBody>
      </p:sp>
      <p:sp>
        <p:nvSpPr>
          <p:cNvPr id="13" name="矩形 12"/>
          <p:cNvSpPr/>
          <p:nvPr/>
        </p:nvSpPr>
        <p:spPr>
          <a:xfrm>
            <a:off x="6913712" y="3972896"/>
            <a:ext cx="740229" cy="45719"/>
          </a:xfrm>
          <a:prstGeom prst="rect">
            <a:avLst/>
          </a:prstGeom>
          <a:solidFill>
            <a:srgbClr val="2E7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4252686" y="130626"/>
            <a:ext cx="1248228" cy="657497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5" name="组合 4"/>
          <p:cNvGrpSpPr/>
          <p:nvPr/>
        </p:nvGrpSpPr>
        <p:grpSpPr>
          <a:xfrm>
            <a:off x="6812111" y="707745"/>
            <a:ext cx="1288413" cy="1288413"/>
            <a:chOff x="9844044" y="1276715"/>
            <a:chExt cx="1549669" cy="1549669"/>
          </a:xfrm>
        </p:grpSpPr>
        <p:grpSp>
          <p:nvGrpSpPr>
            <p:cNvPr id="15" name="组合 14"/>
            <p:cNvGrpSpPr/>
            <p:nvPr/>
          </p:nvGrpSpPr>
          <p:grpSpPr>
            <a:xfrm>
              <a:off x="10187532" y="1697289"/>
              <a:ext cx="862692" cy="824632"/>
              <a:chOff x="6472919" y="2732165"/>
              <a:chExt cx="548947" cy="524729"/>
            </a:xfrm>
            <a:solidFill>
              <a:srgbClr val="2E72F1"/>
            </a:solidFill>
          </p:grpSpPr>
          <p:sp>
            <p:nvSpPr>
              <p:cNvPr id="17" name="Freeform 255"/>
              <p:cNvSpPr>
                <a:spLocks noEditPoints="1"/>
              </p:cNvSpPr>
              <p:nvPr/>
            </p:nvSpPr>
            <p:spPr bwMode="auto">
              <a:xfrm>
                <a:off x="6472919" y="2732165"/>
                <a:ext cx="548947" cy="524729"/>
              </a:xfrm>
              <a:custGeom>
                <a:avLst/>
                <a:gdLst>
                  <a:gd name="T0" fmla="*/ 224 w 260"/>
                  <a:gd name="T1" fmla="*/ 0 h 248"/>
                  <a:gd name="T2" fmla="*/ 36 w 260"/>
                  <a:gd name="T3" fmla="*/ 0 h 248"/>
                  <a:gd name="T4" fmla="*/ 0 w 260"/>
                  <a:gd name="T5" fmla="*/ 36 h 248"/>
                  <a:gd name="T6" fmla="*/ 0 w 260"/>
                  <a:gd name="T7" fmla="*/ 166 h 248"/>
                  <a:gd name="T8" fmla="*/ 29 w 260"/>
                  <a:gd name="T9" fmla="*/ 203 h 248"/>
                  <a:gd name="T10" fmla="*/ 68 w 260"/>
                  <a:gd name="T11" fmla="*/ 203 h 248"/>
                  <a:gd name="T12" fmla="*/ 84 w 260"/>
                  <a:gd name="T13" fmla="*/ 210 h 248"/>
                  <a:gd name="T14" fmla="*/ 110 w 260"/>
                  <a:gd name="T15" fmla="*/ 239 h 248"/>
                  <a:gd name="T16" fmla="*/ 130 w 260"/>
                  <a:gd name="T17" fmla="*/ 248 h 248"/>
                  <a:gd name="T18" fmla="*/ 150 w 260"/>
                  <a:gd name="T19" fmla="*/ 239 h 248"/>
                  <a:gd name="T20" fmla="*/ 176 w 260"/>
                  <a:gd name="T21" fmla="*/ 210 h 248"/>
                  <a:gd name="T22" fmla="*/ 188 w 260"/>
                  <a:gd name="T23" fmla="*/ 203 h 248"/>
                  <a:gd name="T24" fmla="*/ 228 w 260"/>
                  <a:gd name="T25" fmla="*/ 203 h 248"/>
                  <a:gd name="T26" fmla="*/ 260 w 260"/>
                  <a:gd name="T27" fmla="*/ 166 h 248"/>
                  <a:gd name="T28" fmla="*/ 260 w 260"/>
                  <a:gd name="T29" fmla="*/ 36 h 248"/>
                  <a:gd name="T30" fmla="*/ 224 w 260"/>
                  <a:gd name="T31" fmla="*/ 0 h 248"/>
                  <a:gd name="T32" fmla="*/ 239 w 260"/>
                  <a:gd name="T33" fmla="*/ 166 h 248"/>
                  <a:gd name="T34" fmla="*/ 228 w 260"/>
                  <a:gd name="T35" fmla="*/ 181 h 248"/>
                  <a:gd name="T36" fmla="*/ 188 w 260"/>
                  <a:gd name="T37" fmla="*/ 181 h 248"/>
                  <a:gd name="T38" fmla="*/ 158 w 260"/>
                  <a:gd name="T39" fmla="*/ 197 h 248"/>
                  <a:gd name="T40" fmla="*/ 134 w 260"/>
                  <a:gd name="T41" fmla="*/ 224 h 248"/>
                  <a:gd name="T42" fmla="*/ 130 w 260"/>
                  <a:gd name="T43" fmla="*/ 226 h 248"/>
                  <a:gd name="T44" fmla="*/ 126 w 260"/>
                  <a:gd name="T45" fmla="*/ 224 h 248"/>
                  <a:gd name="T46" fmla="*/ 102 w 260"/>
                  <a:gd name="T47" fmla="*/ 197 h 248"/>
                  <a:gd name="T48" fmla="*/ 68 w 260"/>
                  <a:gd name="T49" fmla="*/ 181 h 248"/>
                  <a:gd name="T50" fmla="*/ 29 w 260"/>
                  <a:gd name="T51" fmla="*/ 181 h 248"/>
                  <a:gd name="T52" fmla="*/ 21 w 260"/>
                  <a:gd name="T53" fmla="*/ 166 h 248"/>
                  <a:gd name="T54" fmla="*/ 21 w 260"/>
                  <a:gd name="T55" fmla="*/ 36 h 248"/>
                  <a:gd name="T56" fmla="*/ 36 w 260"/>
                  <a:gd name="T57" fmla="*/ 22 h 248"/>
                  <a:gd name="T58" fmla="*/ 224 w 260"/>
                  <a:gd name="T59" fmla="*/ 22 h 248"/>
                  <a:gd name="T60" fmla="*/ 239 w 260"/>
                  <a:gd name="T61" fmla="*/ 36 h 248"/>
                  <a:gd name="T62" fmla="*/ 239 w 260"/>
                  <a:gd name="T63" fmla="*/ 16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0" h="248">
                    <a:moveTo>
                      <a:pt x="224" y="0"/>
                    </a:moveTo>
                    <a:cubicBezTo>
                      <a:pt x="36" y="0"/>
                      <a:pt x="36" y="0"/>
                      <a:pt x="36" y="0"/>
                    </a:cubicBezTo>
                    <a:cubicBezTo>
                      <a:pt x="16" y="0"/>
                      <a:pt x="0" y="16"/>
                      <a:pt x="0" y="36"/>
                    </a:cubicBezTo>
                    <a:cubicBezTo>
                      <a:pt x="0" y="166"/>
                      <a:pt x="0" y="166"/>
                      <a:pt x="0" y="166"/>
                    </a:cubicBezTo>
                    <a:cubicBezTo>
                      <a:pt x="0" y="186"/>
                      <a:pt x="13" y="203"/>
                      <a:pt x="29" y="203"/>
                    </a:cubicBezTo>
                    <a:cubicBezTo>
                      <a:pt x="45" y="203"/>
                      <a:pt x="62" y="203"/>
                      <a:pt x="68" y="203"/>
                    </a:cubicBezTo>
                    <a:cubicBezTo>
                      <a:pt x="74" y="203"/>
                      <a:pt x="82" y="206"/>
                      <a:pt x="84" y="210"/>
                    </a:cubicBezTo>
                    <a:cubicBezTo>
                      <a:pt x="87" y="214"/>
                      <a:pt x="99" y="227"/>
                      <a:pt x="110" y="239"/>
                    </a:cubicBezTo>
                    <a:cubicBezTo>
                      <a:pt x="115" y="245"/>
                      <a:pt x="123" y="248"/>
                      <a:pt x="130" y="248"/>
                    </a:cubicBezTo>
                    <a:cubicBezTo>
                      <a:pt x="137" y="248"/>
                      <a:pt x="145" y="245"/>
                      <a:pt x="150" y="239"/>
                    </a:cubicBezTo>
                    <a:cubicBezTo>
                      <a:pt x="161" y="227"/>
                      <a:pt x="173" y="214"/>
                      <a:pt x="176" y="210"/>
                    </a:cubicBezTo>
                    <a:cubicBezTo>
                      <a:pt x="178" y="206"/>
                      <a:pt x="184" y="203"/>
                      <a:pt x="188" y="203"/>
                    </a:cubicBezTo>
                    <a:cubicBezTo>
                      <a:pt x="192" y="203"/>
                      <a:pt x="210" y="203"/>
                      <a:pt x="228" y="203"/>
                    </a:cubicBezTo>
                    <a:cubicBezTo>
                      <a:pt x="246" y="203"/>
                      <a:pt x="260" y="186"/>
                      <a:pt x="260" y="166"/>
                    </a:cubicBezTo>
                    <a:cubicBezTo>
                      <a:pt x="260" y="36"/>
                      <a:pt x="260" y="36"/>
                      <a:pt x="260" y="36"/>
                    </a:cubicBezTo>
                    <a:cubicBezTo>
                      <a:pt x="260" y="16"/>
                      <a:pt x="244" y="0"/>
                      <a:pt x="224" y="0"/>
                    </a:cubicBezTo>
                    <a:close/>
                    <a:moveTo>
                      <a:pt x="239" y="166"/>
                    </a:moveTo>
                    <a:cubicBezTo>
                      <a:pt x="239" y="174"/>
                      <a:pt x="233" y="181"/>
                      <a:pt x="228" y="181"/>
                    </a:cubicBezTo>
                    <a:cubicBezTo>
                      <a:pt x="188" y="181"/>
                      <a:pt x="188" y="181"/>
                      <a:pt x="188" y="181"/>
                    </a:cubicBezTo>
                    <a:cubicBezTo>
                      <a:pt x="177" y="181"/>
                      <a:pt x="165" y="188"/>
                      <a:pt x="158" y="197"/>
                    </a:cubicBezTo>
                    <a:cubicBezTo>
                      <a:pt x="156" y="200"/>
                      <a:pt x="146" y="212"/>
                      <a:pt x="134" y="224"/>
                    </a:cubicBezTo>
                    <a:cubicBezTo>
                      <a:pt x="133" y="226"/>
                      <a:pt x="131" y="226"/>
                      <a:pt x="130" y="226"/>
                    </a:cubicBezTo>
                    <a:cubicBezTo>
                      <a:pt x="129" y="226"/>
                      <a:pt x="127" y="226"/>
                      <a:pt x="126" y="224"/>
                    </a:cubicBezTo>
                    <a:cubicBezTo>
                      <a:pt x="114" y="212"/>
                      <a:pt x="104" y="200"/>
                      <a:pt x="102" y="197"/>
                    </a:cubicBezTo>
                    <a:cubicBezTo>
                      <a:pt x="95" y="188"/>
                      <a:pt x="81" y="181"/>
                      <a:pt x="68" y="181"/>
                    </a:cubicBezTo>
                    <a:cubicBezTo>
                      <a:pt x="29" y="181"/>
                      <a:pt x="29" y="181"/>
                      <a:pt x="29" y="181"/>
                    </a:cubicBezTo>
                    <a:cubicBezTo>
                      <a:pt x="26" y="181"/>
                      <a:pt x="21" y="175"/>
                      <a:pt x="21" y="166"/>
                    </a:cubicBezTo>
                    <a:cubicBezTo>
                      <a:pt x="21" y="36"/>
                      <a:pt x="21" y="36"/>
                      <a:pt x="21" y="36"/>
                    </a:cubicBezTo>
                    <a:cubicBezTo>
                      <a:pt x="21" y="28"/>
                      <a:pt x="28" y="22"/>
                      <a:pt x="36" y="22"/>
                    </a:cubicBezTo>
                    <a:cubicBezTo>
                      <a:pt x="224" y="22"/>
                      <a:pt x="224" y="22"/>
                      <a:pt x="224" y="22"/>
                    </a:cubicBezTo>
                    <a:cubicBezTo>
                      <a:pt x="232" y="22"/>
                      <a:pt x="239" y="28"/>
                      <a:pt x="239" y="36"/>
                    </a:cubicBezTo>
                    <a:lnTo>
                      <a:pt x="239" y="16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256"/>
              <p:cNvSpPr>
                <a:spLocks noChangeArrowheads="1"/>
              </p:cNvSpPr>
              <p:nvPr/>
            </p:nvSpPr>
            <p:spPr bwMode="auto">
              <a:xfrm>
                <a:off x="6624956" y="2901692"/>
                <a:ext cx="244874" cy="29600"/>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 name="Rectangle 257"/>
              <p:cNvSpPr>
                <a:spLocks noChangeArrowheads="1"/>
              </p:cNvSpPr>
              <p:nvPr/>
            </p:nvSpPr>
            <p:spPr bwMode="auto">
              <a:xfrm>
                <a:off x="6624956" y="2977038"/>
                <a:ext cx="244874" cy="29600"/>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23" name="同心圆 22"/>
            <p:cNvSpPr/>
            <p:nvPr/>
          </p:nvSpPr>
          <p:spPr>
            <a:xfrm>
              <a:off x="9844044" y="1276715"/>
              <a:ext cx="1549669" cy="1549669"/>
            </a:xfrm>
            <a:prstGeom prst="donut">
              <a:avLst>
                <a:gd name="adj" fmla="val 3881"/>
              </a:avLst>
            </a:prstGeom>
            <a:solidFill>
              <a:srgbClr val="2E72F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2E72F1"/>
                </a:solidFill>
              </a:endParaRPr>
            </a:p>
          </p:txBody>
        </p:sp>
      </p:grpSp>
      <p:grpSp>
        <p:nvGrpSpPr>
          <p:cNvPr id="24" name="组合 23"/>
          <p:cNvGrpSpPr/>
          <p:nvPr/>
        </p:nvGrpSpPr>
        <p:grpSpPr>
          <a:xfrm>
            <a:off x="4684940" y="585564"/>
            <a:ext cx="383720" cy="366791"/>
            <a:chOff x="6472919" y="2732165"/>
            <a:chExt cx="548947" cy="524729"/>
          </a:xfrm>
          <a:solidFill>
            <a:schemeClr val="bg1"/>
          </a:solidFill>
        </p:grpSpPr>
        <p:sp>
          <p:nvSpPr>
            <p:cNvPr id="25" name="Freeform 255"/>
            <p:cNvSpPr>
              <a:spLocks noEditPoints="1"/>
            </p:cNvSpPr>
            <p:nvPr/>
          </p:nvSpPr>
          <p:spPr bwMode="auto">
            <a:xfrm>
              <a:off x="6472919" y="2732165"/>
              <a:ext cx="548947" cy="524729"/>
            </a:xfrm>
            <a:custGeom>
              <a:avLst/>
              <a:gdLst>
                <a:gd name="T0" fmla="*/ 224 w 260"/>
                <a:gd name="T1" fmla="*/ 0 h 248"/>
                <a:gd name="T2" fmla="*/ 36 w 260"/>
                <a:gd name="T3" fmla="*/ 0 h 248"/>
                <a:gd name="T4" fmla="*/ 0 w 260"/>
                <a:gd name="T5" fmla="*/ 36 h 248"/>
                <a:gd name="T6" fmla="*/ 0 w 260"/>
                <a:gd name="T7" fmla="*/ 166 h 248"/>
                <a:gd name="T8" fmla="*/ 29 w 260"/>
                <a:gd name="T9" fmla="*/ 203 h 248"/>
                <a:gd name="T10" fmla="*/ 68 w 260"/>
                <a:gd name="T11" fmla="*/ 203 h 248"/>
                <a:gd name="T12" fmla="*/ 84 w 260"/>
                <a:gd name="T13" fmla="*/ 210 h 248"/>
                <a:gd name="T14" fmla="*/ 110 w 260"/>
                <a:gd name="T15" fmla="*/ 239 h 248"/>
                <a:gd name="T16" fmla="*/ 130 w 260"/>
                <a:gd name="T17" fmla="*/ 248 h 248"/>
                <a:gd name="T18" fmla="*/ 150 w 260"/>
                <a:gd name="T19" fmla="*/ 239 h 248"/>
                <a:gd name="T20" fmla="*/ 176 w 260"/>
                <a:gd name="T21" fmla="*/ 210 h 248"/>
                <a:gd name="T22" fmla="*/ 188 w 260"/>
                <a:gd name="T23" fmla="*/ 203 h 248"/>
                <a:gd name="T24" fmla="*/ 228 w 260"/>
                <a:gd name="T25" fmla="*/ 203 h 248"/>
                <a:gd name="T26" fmla="*/ 260 w 260"/>
                <a:gd name="T27" fmla="*/ 166 h 248"/>
                <a:gd name="T28" fmla="*/ 260 w 260"/>
                <a:gd name="T29" fmla="*/ 36 h 248"/>
                <a:gd name="T30" fmla="*/ 224 w 260"/>
                <a:gd name="T31" fmla="*/ 0 h 248"/>
                <a:gd name="T32" fmla="*/ 239 w 260"/>
                <a:gd name="T33" fmla="*/ 166 h 248"/>
                <a:gd name="T34" fmla="*/ 228 w 260"/>
                <a:gd name="T35" fmla="*/ 181 h 248"/>
                <a:gd name="T36" fmla="*/ 188 w 260"/>
                <a:gd name="T37" fmla="*/ 181 h 248"/>
                <a:gd name="T38" fmla="*/ 158 w 260"/>
                <a:gd name="T39" fmla="*/ 197 h 248"/>
                <a:gd name="T40" fmla="*/ 134 w 260"/>
                <a:gd name="T41" fmla="*/ 224 h 248"/>
                <a:gd name="T42" fmla="*/ 130 w 260"/>
                <a:gd name="T43" fmla="*/ 226 h 248"/>
                <a:gd name="T44" fmla="*/ 126 w 260"/>
                <a:gd name="T45" fmla="*/ 224 h 248"/>
                <a:gd name="T46" fmla="*/ 102 w 260"/>
                <a:gd name="T47" fmla="*/ 197 h 248"/>
                <a:gd name="T48" fmla="*/ 68 w 260"/>
                <a:gd name="T49" fmla="*/ 181 h 248"/>
                <a:gd name="T50" fmla="*/ 29 w 260"/>
                <a:gd name="T51" fmla="*/ 181 h 248"/>
                <a:gd name="T52" fmla="*/ 21 w 260"/>
                <a:gd name="T53" fmla="*/ 166 h 248"/>
                <a:gd name="T54" fmla="*/ 21 w 260"/>
                <a:gd name="T55" fmla="*/ 36 h 248"/>
                <a:gd name="T56" fmla="*/ 36 w 260"/>
                <a:gd name="T57" fmla="*/ 22 h 248"/>
                <a:gd name="T58" fmla="*/ 224 w 260"/>
                <a:gd name="T59" fmla="*/ 22 h 248"/>
                <a:gd name="T60" fmla="*/ 239 w 260"/>
                <a:gd name="T61" fmla="*/ 36 h 248"/>
                <a:gd name="T62" fmla="*/ 239 w 260"/>
                <a:gd name="T63" fmla="*/ 16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0" h="248">
                  <a:moveTo>
                    <a:pt x="224" y="0"/>
                  </a:moveTo>
                  <a:cubicBezTo>
                    <a:pt x="36" y="0"/>
                    <a:pt x="36" y="0"/>
                    <a:pt x="36" y="0"/>
                  </a:cubicBezTo>
                  <a:cubicBezTo>
                    <a:pt x="16" y="0"/>
                    <a:pt x="0" y="16"/>
                    <a:pt x="0" y="36"/>
                  </a:cubicBezTo>
                  <a:cubicBezTo>
                    <a:pt x="0" y="166"/>
                    <a:pt x="0" y="166"/>
                    <a:pt x="0" y="166"/>
                  </a:cubicBezTo>
                  <a:cubicBezTo>
                    <a:pt x="0" y="186"/>
                    <a:pt x="13" y="203"/>
                    <a:pt x="29" y="203"/>
                  </a:cubicBezTo>
                  <a:cubicBezTo>
                    <a:pt x="45" y="203"/>
                    <a:pt x="62" y="203"/>
                    <a:pt x="68" y="203"/>
                  </a:cubicBezTo>
                  <a:cubicBezTo>
                    <a:pt x="74" y="203"/>
                    <a:pt x="82" y="206"/>
                    <a:pt x="84" y="210"/>
                  </a:cubicBezTo>
                  <a:cubicBezTo>
                    <a:pt x="87" y="214"/>
                    <a:pt x="99" y="227"/>
                    <a:pt x="110" y="239"/>
                  </a:cubicBezTo>
                  <a:cubicBezTo>
                    <a:pt x="115" y="245"/>
                    <a:pt x="123" y="248"/>
                    <a:pt x="130" y="248"/>
                  </a:cubicBezTo>
                  <a:cubicBezTo>
                    <a:pt x="137" y="248"/>
                    <a:pt x="145" y="245"/>
                    <a:pt x="150" y="239"/>
                  </a:cubicBezTo>
                  <a:cubicBezTo>
                    <a:pt x="161" y="227"/>
                    <a:pt x="173" y="214"/>
                    <a:pt x="176" y="210"/>
                  </a:cubicBezTo>
                  <a:cubicBezTo>
                    <a:pt x="178" y="206"/>
                    <a:pt x="184" y="203"/>
                    <a:pt x="188" y="203"/>
                  </a:cubicBezTo>
                  <a:cubicBezTo>
                    <a:pt x="192" y="203"/>
                    <a:pt x="210" y="203"/>
                    <a:pt x="228" y="203"/>
                  </a:cubicBezTo>
                  <a:cubicBezTo>
                    <a:pt x="246" y="203"/>
                    <a:pt x="260" y="186"/>
                    <a:pt x="260" y="166"/>
                  </a:cubicBezTo>
                  <a:cubicBezTo>
                    <a:pt x="260" y="36"/>
                    <a:pt x="260" y="36"/>
                    <a:pt x="260" y="36"/>
                  </a:cubicBezTo>
                  <a:cubicBezTo>
                    <a:pt x="260" y="16"/>
                    <a:pt x="244" y="0"/>
                    <a:pt x="224" y="0"/>
                  </a:cubicBezTo>
                  <a:close/>
                  <a:moveTo>
                    <a:pt x="239" y="166"/>
                  </a:moveTo>
                  <a:cubicBezTo>
                    <a:pt x="239" y="174"/>
                    <a:pt x="233" y="181"/>
                    <a:pt x="228" y="181"/>
                  </a:cubicBezTo>
                  <a:cubicBezTo>
                    <a:pt x="188" y="181"/>
                    <a:pt x="188" y="181"/>
                    <a:pt x="188" y="181"/>
                  </a:cubicBezTo>
                  <a:cubicBezTo>
                    <a:pt x="177" y="181"/>
                    <a:pt x="165" y="188"/>
                    <a:pt x="158" y="197"/>
                  </a:cubicBezTo>
                  <a:cubicBezTo>
                    <a:pt x="156" y="200"/>
                    <a:pt x="146" y="212"/>
                    <a:pt x="134" y="224"/>
                  </a:cubicBezTo>
                  <a:cubicBezTo>
                    <a:pt x="133" y="226"/>
                    <a:pt x="131" y="226"/>
                    <a:pt x="130" y="226"/>
                  </a:cubicBezTo>
                  <a:cubicBezTo>
                    <a:pt x="129" y="226"/>
                    <a:pt x="127" y="226"/>
                    <a:pt x="126" y="224"/>
                  </a:cubicBezTo>
                  <a:cubicBezTo>
                    <a:pt x="114" y="212"/>
                    <a:pt x="104" y="200"/>
                    <a:pt x="102" y="197"/>
                  </a:cubicBezTo>
                  <a:cubicBezTo>
                    <a:pt x="95" y="188"/>
                    <a:pt x="81" y="181"/>
                    <a:pt x="68" y="181"/>
                  </a:cubicBezTo>
                  <a:cubicBezTo>
                    <a:pt x="29" y="181"/>
                    <a:pt x="29" y="181"/>
                    <a:pt x="29" y="181"/>
                  </a:cubicBezTo>
                  <a:cubicBezTo>
                    <a:pt x="26" y="181"/>
                    <a:pt x="21" y="175"/>
                    <a:pt x="21" y="166"/>
                  </a:cubicBezTo>
                  <a:cubicBezTo>
                    <a:pt x="21" y="36"/>
                    <a:pt x="21" y="36"/>
                    <a:pt x="21" y="36"/>
                  </a:cubicBezTo>
                  <a:cubicBezTo>
                    <a:pt x="21" y="28"/>
                    <a:pt x="28" y="22"/>
                    <a:pt x="36" y="22"/>
                  </a:cubicBezTo>
                  <a:cubicBezTo>
                    <a:pt x="224" y="22"/>
                    <a:pt x="224" y="22"/>
                    <a:pt x="224" y="22"/>
                  </a:cubicBezTo>
                  <a:cubicBezTo>
                    <a:pt x="232" y="22"/>
                    <a:pt x="239" y="28"/>
                    <a:pt x="239" y="36"/>
                  </a:cubicBezTo>
                  <a:lnTo>
                    <a:pt x="239" y="16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 name="Rectangle 256"/>
            <p:cNvSpPr>
              <a:spLocks noChangeArrowheads="1"/>
            </p:cNvSpPr>
            <p:nvPr/>
          </p:nvSpPr>
          <p:spPr bwMode="auto">
            <a:xfrm>
              <a:off x="6624956" y="2901692"/>
              <a:ext cx="244874" cy="29600"/>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257"/>
            <p:cNvSpPr>
              <a:spLocks noChangeArrowheads="1"/>
            </p:cNvSpPr>
            <p:nvPr/>
          </p:nvSpPr>
          <p:spPr bwMode="auto">
            <a:xfrm>
              <a:off x="6624956" y="2977038"/>
              <a:ext cx="244874" cy="29600"/>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28" name="Freeform 271"/>
          <p:cNvSpPr>
            <a:spLocks noEditPoints="1"/>
          </p:cNvSpPr>
          <p:nvPr/>
        </p:nvSpPr>
        <p:spPr bwMode="auto">
          <a:xfrm>
            <a:off x="4752656" y="1469623"/>
            <a:ext cx="248289" cy="395946"/>
          </a:xfrm>
          <a:custGeom>
            <a:avLst/>
            <a:gdLst>
              <a:gd name="T0" fmla="*/ 146 w 168"/>
              <a:gd name="T1" fmla="*/ 163 h 268"/>
              <a:gd name="T2" fmla="*/ 124 w 168"/>
              <a:gd name="T3" fmla="*/ 149 h 268"/>
              <a:gd name="T4" fmla="*/ 153 w 168"/>
              <a:gd name="T5" fmla="*/ 76 h 268"/>
              <a:gd name="T6" fmla="*/ 84 w 168"/>
              <a:gd name="T7" fmla="*/ 0 h 268"/>
              <a:gd name="T8" fmla="*/ 16 w 168"/>
              <a:gd name="T9" fmla="*/ 76 h 268"/>
              <a:gd name="T10" fmla="*/ 44 w 168"/>
              <a:gd name="T11" fmla="*/ 149 h 268"/>
              <a:gd name="T12" fmla="*/ 23 w 168"/>
              <a:gd name="T13" fmla="*/ 163 h 268"/>
              <a:gd name="T14" fmla="*/ 0 w 168"/>
              <a:gd name="T15" fmla="*/ 206 h 268"/>
              <a:gd name="T16" fmla="*/ 84 w 168"/>
              <a:gd name="T17" fmla="*/ 268 h 268"/>
              <a:gd name="T18" fmla="*/ 168 w 168"/>
              <a:gd name="T19" fmla="*/ 206 h 268"/>
              <a:gd name="T20" fmla="*/ 146 w 168"/>
              <a:gd name="T21" fmla="*/ 163 h 268"/>
              <a:gd name="T22" fmla="*/ 37 w 168"/>
              <a:gd name="T23" fmla="*/ 76 h 268"/>
              <a:gd name="T24" fmla="*/ 84 w 168"/>
              <a:gd name="T25" fmla="*/ 21 h 268"/>
              <a:gd name="T26" fmla="*/ 131 w 168"/>
              <a:gd name="T27" fmla="*/ 76 h 268"/>
              <a:gd name="T28" fmla="*/ 84 w 168"/>
              <a:gd name="T29" fmla="*/ 144 h 268"/>
              <a:gd name="T30" fmla="*/ 37 w 168"/>
              <a:gd name="T31" fmla="*/ 76 h 268"/>
              <a:gd name="T32" fmla="*/ 84 w 168"/>
              <a:gd name="T33" fmla="*/ 246 h 268"/>
              <a:gd name="T34" fmla="*/ 22 w 168"/>
              <a:gd name="T35" fmla="*/ 206 h 268"/>
              <a:gd name="T36" fmla="*/ 33 w 168"/>
              <a:gd name="T37" fmla="*/ 182 h 268"/>
              <a:gd name="T38" fmla="*/ 63 w 168"/>
              <a:gd name="T39" fmla="*/ 162 h 268"/>
              <a:gd name="T40" fmla="*/ 84 w 168"/>
              <a:gd name="T41" fmla="*/ 166 h 268"/>
              <a:gd name="T42" fmla="*/ 106 w 168"/>
              <a:gd name="T43" fmla="*/ 162 h 268"/>
              <a:gd name="T44" fmla="*/ 135 w 168"/>
              <a:gd name="T45" fmla="*/ 182 h 268"/>
              <a:gd name="T46" fmla="*/ 147 w 168"/>
              <a:gd name="T47" fmla="*/ 206 h 268"/>
              <a:gd name="T48" fmla="*/ 84 w 168"/>
              <a:gd name="T49" fmla="*/ 246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8" h="268">
                <a:moveTo>
                  <a:pt x="146" y="163"/>
                </a:moveTo>
                <a:cubicBezTo>
                  <a:pt x="140" y="160"/>
                  <a:pt x="133" y="156"/>
                  <a:pt x="124" y="149"/>
                </a:cubicBezTo>
                <a:cubicBezTo>
                  <a:pt x="142" y="131"/>
                  <a:pt x="153" y="103"/>
                  <a:pt x="153" y="76"/>
                </a:cubicBezTo>
                <a:cubicBezTo>
                  <a:pt x="153" y="32"/>
                  <a:pt x="124" y="0"/>
                  <a:pt x="84" y="0"/>
                </a:cubicBezTo>
                <a:cubicBezTo>
                  <a:pt x="44" y="0"/>
                  <a:pt x="16" y="32"/>
                  <a:pt x="16" y="76"/>
                </a:cubicBezTo>
                <a:cubicBezTo>
                  <a:pt x="16" y="103"/>
                  <a:pt x="26" y="131"/>
                  <a:pt x="44" y="149"/>
                </a:cubicBezTo>
                <a:cubicBezTo>
                  <a:pt x="35" y="156"/>
                  <a:pt x="28" y="160"/>
                  <a:pt x="23" y="163"/>
                </a:cubicBezTo>
                <a:cubicBezTo>
                  <a:pt x="6" y="173"/>
                  <a:pt x="0" y="179"/>
                  <a:pt x="0" y="206"/>
                </a:cubicBezTo>
                <a:cubicBezTo>
                  <a:pt x="0" y="243"/>
                  <a:pt x="33" y="268"/>
                  <a:pt x="84" y="268"/>
                </a:cubicBezTo>
                <a:cubicBezTo>
                  <a:pt x="135" y="268"/>
                  <a:pt x="168" y="243"/>
                  <a:pt x="168" y="206"/>
                </a:cubicBezTo>
                <a:cubicBezTo>
                  <a:pt x="168" y="179"/>
                  <a:pt x="163" y="173"/>
                  <a:pt x="146" y="163"/>
                </a:cubicBezTo>
                <a:close/>
                <a:moveTo>
                  <a:pt x="37" y="76"/>
                </a:moveTo>
                <a:cubicBezTo>
                  <a:pt x="37" y="49"/>
                  <a:pt x="52" y="21"/>
                  <a:pt x="84" y="21"/>
                </a:cubicBezTo>
                <a:cubicBezTo>
                  <a:pt x="117" y="21"/>
                  <a:pt x="131" y="49"/>
                  <a:pt x="131" y="76"/>
                </a:cubicBezTo>
                <a:cubicBezTo>
                  <a:pt x="131" y="108"/>
                  <a:pt x="112" y="144"/>
                  <a:pt x="84" y="144"/>
                </a:cubicBezTo>
                <a:cubicBezTo>
                  <a:pt x="57" y="144"/>
                  <a:pt x="37" y="108"/>
                  <a:pt x="37" y="76"/>
                </a:cubicBezTo>
                <a:close/>
                <a:moveTo>
                  <a:pt x="84" y="246"/>
                </a:moveTo>
                <a:cubicBezTo>
                  <a:pt x="70" y="246"/>
                  <a:pt x="22" y="243"/>
                  <a:pt x="22" y="206"/>
                </a:cubicBezTo>
                <a:cubicBezTo>
                  <a:pt x="22" y="189"/>
                  <a:pt x="22" y="189"/>
                  <a:pt x="33" y="182"/>
                </a:cubicBezTo>
                <a:cubicBezTo>
                  <a:pt x="40" y="178"/>
                  <a:pt x="50" y="172"/>
                  <a:pt x="63" y="162"/>
                </a:cubicBezTo>
                <a:cubicBezTo>
                  <a:pt x="70" y="165"/>
                  <a:pt x="77" y="166"/>
                  <a:pt x="84" y="166"/>
                </a:cubicBezTo>
                <a:cubicBezTo>
                  <a:pt x="92" y="166"/>
                  <a:pt x="99" y="165"/>
                  <a:pt x="106" y="162"/>
                </a:cubicBezTo>
                <a:cubicBezTo>
                  <a:pt x="119" y="172"/>
                  <a:pt x="128" y="178"/>
                  <a:pt x="135" y="182"/>
                </a:cubicBezTo>
                <a:cubicBezTo>
                  <a:pt x="147" y="189"/>
                  <a:pt x="147" y="189"/>
                  <a:pt x="147" y="206"/>
                </a:cubicBezTo>
                <a:cubicBezTo>
                  <a:pt x="147" y="243"/>
                  <a:pt x="99" y="246"/>
                  <a:pt x="84" y="24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9" name="组合 28"/>
          <p:cNvGrpSpPr/>
          <p:nvPr/>
        </p:nvGrpSpPr>
        <p:grpSpPr>
          <a:xfrm>
            <a:off x="4726792" y="2382837"/>
            <a:ext cx="300016" cy="416638"/>
            <a:chOff x="8032306" y="5624901"/>
            <a:chExt cx="429201" cy="596039"/>
          </a:xfrm>
          <a:solidFill>
            <a:schemeClr val="bg1"/>
          </a:solidFill>
        </p:grpSpPr>
        <p:sp>
          <p:nvSpPr>
            <p:cNvPr id="30" name="Freeform 276"/>
            <p:cNvSpPr>
              <a:spLocks/>
            </p:cNvSpPr>
            <p:nvPr/>
          </p:nvSpPr>
          <p:spPr bwMode="auto">
            <a:xfrm>
              <a:off x="8032306" y="5715047"/>
              <a:ext cx="429201" cy="505893"/>
            </a:xfrm>
            <a:custGeom>
              <a:avLst/>
              <a:gdLst>
                <a:gd name="T0" fmla="*/ 166 w 203"/>
                <a:gd name="T1" fmla="*/ 0 h 239"/>
                <a:gd name="T2" fmla="*/ 166 w 203"/>
                <a:gd name="T3" fmla="*/ 22 h 239"/>
                <a:gd name="T4" fmla="*/ 181 w 203"/>
                <a:gd name="T5" fmla="*/ 37 h 239"/>
                <a:gd name="T6" fmla="*/ 181 w 203"/>
                <a:gd name="T7" fmla="*/ 203 h 239"/>
                <a:gd name="T8" fmla="*/ 166 w 203"/>
                <a:gd name="T9" fmla="*/ 218 h 239"/>
                <a:gd name="T10" fmla="*/ 36 w 203"/>
                <a:gd name="T11" fmla="*/ 218 h 239"/>
                <a:gd name="T12" fmla="*/ 22 w 203"/>
                <a:gd name="T13" fmla="*/ 203 h 239"/>
                <a:gd name="T14" fmla="*/ 22 w 203"/>
                <a:gd name="T15" fmla="*/ 37 h 239"/>
                <a:gd name="T16" fmla="*/ 36 w 203"/>
                <a:gd name="T17" fmla="*/ 22 h 239"/>
                <a:gd name="T18" fmla="*/ 36 w 203"/>
                <a:gd name="T19" fmla="*/ 0 h 239"/>
                <a:gd name="T20" fmla="*/ 0 w 203"/>
                <a:gd name="T21" fmla="*/ 37 h 239"/>
                <a:gd name="T22" fmla="*/ 0 w 203"/>
                <a:gd name="T23" fmla="*/ 203 h 239"/>
                <a:gd name="T24" fmla="*/ 36 w 203"/>
                <a:gd name="T25" fmla="*/ 239 h 239"/>
                <a:gd name="T26" fmla="*/ 166 w 203"/>
                <a:gd name="T27" fmla="*/ 239 h 239"/>
                <a:gd name="T28" fmla="*/ 203 w 203"/>
                <a:gd name="T29" fmla="*/ 203 h 239"/>
                <a:gd name="T30" fmla="*/ 203 w 203"/>
                <a:gd name="T31" fmla="*/ 37 h 239"/>
                <a:gd name="T32" fmla="*/ 166 w 203"/>
                <a:gd name="T33"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239">
                  <a:moveTo>
                    <a:pt x="166" y="0"/>
                  </a:moveTo>
                  <a:cubicBezTo>
                    <a:pt x="166" y="22"/>
                    <a:pt x="166" y="22"/>
                    <a:pt x="166" y="22"/>
                  </a:cubicBezTo>
                  <a:cubicBezTo>
                    <a:pt x="174" y="22"/>
                    <a:pt x="181" y="29"/>
                    <a:pt x="181" y="37"/>
                  </a:cubicBezTo>
                  <a:cubicBezTo>
                    <a:pt x="181" y="203"/>
                    <a:pt x="181" y="203"/>
                    <a:pt x="181" y="203"/>
                  </a:cubicBezTo>
                  <a:cubicBezTo>
                    <a:pt x="181" y="211"/>
                    <a:pt x="174" y="218"/>
                    <a:pt x="166" y="218"/>
                  </a:cubicBezTo>
                  <a:cubicBezTo>
                    <a:pt x="36" y="218"/>
                    <a:pt x="36" y="218"/>
                    <a:pt x="36" y="218"/>
                  </a:cubicBezTo>
                  <a:cubicBezTo>
                    <a:pt x="28" y="218"/>
                    <a:pt x="22" y="211"/>
                    <a:pt x="22" y="203"/>
                  </a:cubicBezTo>
                  <a:cubicBezTo>
                    <a:pt x="22" y="37"/>
                    <a:pt x="22" y="37"/>
                    <a:pt x="22" y="37"/>
                  </a:cubicBezTo>
                  <a:cubicBezTo>
                    <a:pt x="22" y="29"/>
                    <a:pt x="28" y="22"/>
                    <a:pt x="36" y="22"/>
                  </a:cubicBezTo>
                  <a:cubicBezTo>
                    <a:pt x="36" y="0"/>
                    <a:pt x="36" y="0"/>
                    <a:pt x="36" y="0"/>
                  </a:cubicBezTo>
                  <a:cubicBezTo>
                    <a:pt x="16" y="0"/>
                    <a:pt x="0" y="17"/>
                    <a:pt x="0" y="37"/>
                  </a:cubicBezTo>
                  <a:cubicBezTo>
                    <a:pt x="0" y="203"/>
                    <a:pt x="0" y="203"/>
                    <a:pt x="0" y="203"/>
                  </a:cubicBezTo>
                  <a:cubicBezTo>
                    <a:pt x="0" y="223"/>
                    <a:pt x="16" y="239"/>
                    <a:pt x="36" y="239"/>
                  </a:cubicBezTo>
                  <a:cubicBezTo>
                    <a:pt x="166" y="239"/>
                    <a:pt x="166" y="239"/>
                    <a:pt x="166" y="239"/>
                  </a:cubicBezTo>
                  <a:cubicBezTo>
                    <a:pt x="186" y="239"/>
                    <a:pt x="203" y="223"/>
                    <a:pt x="203" y="203"/>
                  </a:cubicBezTo>
                  <a:cubicBezTo>
                    <a:pt x="203" y="37"/>
                    <a:pt x="203" y="37"/>
                    <a:pt x="203" y="37"/>
                  </a:cubicBezTo>
                  <a:cubicBezTo>
                    <a:pt x="203" y="17"/>
                    <a:pt x="186" y="0"/>
                    <a:pt x="16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277"/>
            <p:cNvSpPr>
              <a:spLocks/>
            </p:cNvSpPr>
            <p:nvPr/>
          </p:nvSpPr>
          <p:spPr bwMode="auto">
            <a:xfrm>
              <a:off x="8139943" y="5624901"/>
              <a:ext cx="213928" cy="137237"/>
            </a:xfrm>
            <a:custGeom>
              <a:avLst/>
              <a:gdLst>
                <a:gd name="T0" fmla="*/ 101 w 101"/>
                <a:gd name="T1" fmla="*/ 29 h 65"/>
                <a:gd name="T2" fmla="*/ 79 w 101"/>
                <a:gd name="T3" fmla="*/ 29 h 65"/>
                <a:gd name="T4" fmla="*/ 50 w 101"/>
                <a:gd name="T5" fmla="*/ 0 h 65"/>
                <a:gd name="T6" fmla="*/ 21 w 101"/>
                <a:gd name="T7" fmla="*/ 29 h 65"/>
                <a:gd name="T8" fmla="*/ 0 w 101"/>
                <a:gd name="T9" fmla="*/ 29 h 65"/>
                <a:gd name="T10" fmla="*/ 0 w 101"/>
                <a:gd name="T11" fmla="*/ 65 h 65"/>
                <a:gd name="T12" fmla="*/ 101 w 101"/>
                <a:gd name="T13" fmla="*/ 65 h 65"/>
                <a:gd name="T14" fmla="*/ 101 w 101"/>
                <a:gd name="T15" fmla="*/ 29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65">
                  <a:moveTo>
                    <a:pt x="101" y="29"/>
                  </a:moveTo>
                  <a:cubicBezTo>
                    <a:pt x="79" y="29"/>
                    <a:pt x="79" y="29"/>
                    <a:pt x="79" y="29"/>
                  </a:cubicBezTo>
                  <a:cubicBezTo>
                    <a:pt x="79" y="13"/>
                    <a:pt x="66" y="0"/>
                    <a:pt x="50" y="0"/>
                  </a:cubicBezTo>
                  <a:cubicBezTo>
                    <a:pt x="34" y="0"/>
                    <a:pt x="21" y="13"/>
                    <a:pt x="21" y="29"/>
                  </a:cubicBezTo>
                  <a:cubicBezTo>
                    <a:pt x="0" y="29"/>
                    <a:pt x="0" y="29"/>
                    <a:pt x="0" y="29"/>
                  </a:cubicBezTo>
                  <a:cubicBezTo>
                    <a:pt x="0" y="65"/>
                    <a:pt x="0" y="65"/>
                    <a:pt x="0" y="65"/>
                  </a:cubicBezTo>
                  <a:cubicBezTo>
                    <a:pt x="101" y="65"/>
                    <a:pt x="101" y="65"/>
                    <a:pt x="101" y="65"/>
                  </a:cubicBezTo>
                  <a:lnTo>
                    <a:pt x="101" y="2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 name="Rectangle 278"/>
            <p:cNvSpPr>
              <a:spLocks noChangeArrowheads="1"/>
            </p:cNvSpPr>
            <p:nvPr/>
          </p:nvSpPr>
          <p:spPr bwMode="auto">
            <a:xfrm>
              <a:off x="8123797" y="5837484"/>
              <a:ext cx="244874" cy="32291"/>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 name="Rectangle 279"/>
            <p:cNvSpPr>
              <a:spLocks noChangeArrowheads="1"/>
            </p:cNvSpPr>
            <p:nvPr/>
          </p:nvSpPr>
          <p:spPr bwMode="auto">
            <a:xfrm>
              <a:off x="8123797" y="5914175"/>
              <a:ext cx="244874" cy="32291"/>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280"/>
            <p:cNvSpPr>
              <a:spLocks noChangeArrowheads="1"/>
            </p:cNvSpPr>
            <p:nvPr/>
          </p:nvSpPr>
          <p:spPr bwMode="auto">
            <a:xfrm>
              <a:off x="8123797" y="5992211"/>
              <a:ext cx="244874" cy="29600"/>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 name="Rectangle 281"/>
            <p:cNvSpPr>
              <a:spLocks noChangeArrowheads="1"/>
            </p:cNvSpPr>
            <p:nvPr/>
          </p:nvSpPr>
          <p:spPr bwMode="auto">
            <a:xfrm>
              <a:off x="8123797" y="6068903"/>
              <a:ext cx="244874" cy="29600"/>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6" name="组合 35"/>
          <p:cNvGrpSpPr/>
          <p:nvPr/>
        </p:nvGrpSpPr>
        <p:grpSpPr>
          <a:xfrm>
            <a:off x="4727733" y="3316743"/>
            <a:ext cx="298135" cy="384661"/>
            <a:chOff x="9501547" y="5685447"/>
            <a:chExt cx="426510" cy="550293"/>
          </a:xfrm>
          <a:solidFill>
            <a:schemeClr val="bg1"/>
          </a:solidFill>
        </p:grpSpPr>
        <p:sp>
          <p:nvSpPr>
            <p:cNvPr id="37" name="Freeform 282"/>
            <p:cNvSpPr>
              <a:spLocks noEditPoints="1"/>
            </p:cNvSpPr>
            <p:nvPr/>
          </p:nvSpPr>
          <p:spPr bwMode="auto">
            <a:xfrm>
              <a:off x="9501547" y="5685447"/>
              <a:ext cx="426510" cy="550293"/>
            </a:xfrm>
            <a:custGeom>
              <a:avLst/>
              <a:gdLst>
                <a:gd name="T0" fmla="*/ 166 w 202"/>
                <a:gd name="T1" fmla="*/ 0 h 260"/>
                <a:gd name="T2" fmla="*/ 36 w 202"/>
                <a:gd name="T3" fmla="*/ 0 h 260"/>
                <a:gd name="T4" fmla="*/ 0 w 202"/>
                <a:gd name="T5" fmla="*/ 36 h 260"/>
                <a:gd name="T6" fmla="*/ 0 w 202"/>
                <a:gd name="T7" fmla="*/ 224 h 260"/>
                <a:gd name="T8" fmla="*/ 36 w 202"/>
                <a:gd name="T9" fmla="*/ 260 h 260"/>
                <a:gd name="T10" fmla="*/ 166 w 202"/>
                <a:gd name="T11" fmla="*/ 260 h 260"/>
                <a:gd name="T12" fmla="*/ 202 w 202"/>
                <a:gd name="T13" fmla="*/ 224 h 260"/>
                <a:gd name="T14" fmla="*/ 202 w 202"/>
                <a:gd name="T15" fmla="*/ 36 h 260"/>
                <a:gd name="T16" fmla="*/ 166 w 202"/>
                <a:gd name="T17" fmla="*/ 0 h 260"/>
                <a:gd name="T18" fmla="*/ 181 w 202"/>
                <a:gd name="T19" fmla="*/ 224 h 260"/>
                <a:gd name="T20" fmla="*/ 166 w 202"/>
                <a:gd name="T21" fmla="*/ 239 h 260"/>
                <a:gd name="T22" fmla="*/ 36 w 202"/>
                <a:gd name="T23" fmla="*/ 239 h 260"/>
                <a:gd name="T24" fmla="*/ 22 w 202"/>
                <a:gd name="T25" fmla="*/ 224 h 260"/>
                <a:gd name="T26" fmla="*/ 22 w 202"/>
                <a:gd name="T27" fmla="*/ 36 h 260"/>
                <a:gd name="T28" fmla="*/ 36 w 202"/>
                <a:gd name="T29" fmla="*/ 22 h 260"/>
                <a:gd name="T30" fmla="*/ 166 w 202"/>
                <a:gd name="T31" fmla="*/ 22 h 260"/>
                <a:gd name="T32" fmla="*/ 181 w 202"/>
                <a:gd name="T33" fmla="*/ 36 h 260"/>
                <a:gd name="T34" fmla="*/ 181 w 202"/>
                <a:gd name="T35" fmla="*/ 22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2" h="260">
                  <a:moveTo>
                    <a:pt x="166" y="0"/>
                  </a:moveTo>
                  <a:cubicBezTo>
                    <a:pt x="36" y="0"/>
                    <a:pt x="36" y="0"/>
                    <a:pt x="36" y="0"/>
                  </a:cubicBezTo>
                  <a:cubicBezTo>
                    <a:pt x="16" y="0"/>
                    <a:pt x="0" y="16"/>
                    <a:pt x="0" y="36"/>
                  </a:cubicBezTo>
                  <a:cubicBezTo>
                    <a:pt x="0" y="224"/>
                    <a:pt x="0" y="224"/>
                    <a:pt x="0" y="224"/>
                  </a:cubicBezTo>
                  <a:cubicBezTo>
                    <a:pt x="0" y="244"/>
                    <a:pt x="16" y="260"/>
                    <a:pt x="36" y="260"/>
                  </a:cubicBezTo>
                  <a:cubicBezTo>
                    <a:pt x="166" y="260"/>
                    <a:pt x="166" y="260"/>
                    <a:pt x="166" y="260"/>
                  </a:cubicBezTo>
                  <a:cubicBezTo>
                    <a:pt x="186" y="260"/>
                    <a:pt x="202" y="244"/>
                    <a:pt x="202" y="224"/>
                  </a:cubicBezTo>
                  <a:cubicBezTo>
                    <a:pt x="202" y="36"/>
                    <a:pt x="202" y="36"/>
                    <a:pt x="202" y="36"/>
                  </a:cubicBezTo>
                  <a:cubicBezTo>
                    <a:pt x="202" y="16"/>
                    <a:pt x="186" y="0"/>
                    <a:pt x="166" y="0"/>
                  </a:cubicBezTo>
                  <a:close/>
                  <a:moveTo>
                    <a:pt x="181" y="224"/>
                  </a:moveTo>
                  <a:cubicBezTo>
                    <a:pt x="181" y="232"/>
                    <a:pt x="174" y="239"/>
                    <a:pt x="166" y="239"/>
                  </a:cubicBezTo>
                  <a:cubicBezTo>
                    <a:pt x="36" y="239"/>
                    <a:pt x="36" y="239"/>
                    <a:pt x="36" y="239"/>
                  </a:cubicBezTo>
                  <a:cubicBezTo>
                    <a:pt x="28" y="239"/>
                    <a:pt x="22" y="232"/>
                    <a:pt x="22" y="224"/>
                  </a:cubicBezTo>
                  <a:cubicBezTo>
                    <a:pt x="22" y="36"/>
                    <a:pt x="22" y="36"/>
                    <a:pt x="22" y="36"/>
                  </a:cubicBezTo>
                  <a:cubicBezTo>
                    <a:pt x="22" y="28"/>
                    <a:pt x="28" y="22"/>
                    <a:pt x="36" y="22"/>
                  </a:cubicBezTo>
                  <a:cubicBezTo>
                    <a:pt x="166" y="22"/>
                    <a:pt x="166" y="22"/>
                    <a:pt x="166" y="22"/>
                  </a:cubicBezTo>
                  <a:cubicBezTo>
                    <a:pt x="174" y="22"/>
                    <a:pt x="181" y="28"/>
                    <a:pt x="181" y="36"/>
                  </a:cubicBezTo>
                  <a:lnTo>
                    <a:pt x="181" y="22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283"/>
            <p:cNvSpPr>
              <a:spLocks noEditPoints="1"/>
            </p:cNvSpPr>
            <p:nvPr/>
          </p:nvSpPr>
          <p:spPr bwMode="auto">
            <a:xfrm>
              <a:off x="9576893" y="5762138"/>
              <a:ext cx="274474" cy="367310"/>
            </a:xfrm>
            <a:custGeom>
              <a:avLst/>
              <a:gdLst>
                <a:gd name="T0" fmla="*/ 0 w 204"/>
                <a:gd name="T1" fmla="*/ 273 h 273"/>
                <a:gd name="T2" fmla="*/ 204 w 204"/>
                <a:gd name="T3" fmla="*/ 273 h 273"/>
                <a:gd name="T4" fmla="*/ 204 w 204"/>
                <a:gd name="T5" fmla="*/ 0 h 273"/>
                <a:gd name="T6" fmla="*/ 0 w 204"/>
                <a:gd name="T7" fmla="*/ 0 h 273"/>
                <a:gd name="T8" fmla="*/ 0 w 204"/>
                <a:gd name="T9" fmla="*/ 273 h 273"/>
                <a:gd name="T10" fmla="*/ 11 w 204"/>
                <a:gd name="T11" fmla="*/ 11 h 273"/>
                <a:gd name="T12" fmla="*/ 193 w 204"/>
                <a:gd name="T13" fmla="*/ 11 h 273"/>
                <a:gd name="T14" fmla="*/ 193 w 204"/>
                <a:gd name="T15" fmla="*/ 262 h 273"/>
                <a:gd name="T16" fmla="*/ 11 w 204"/>
                <a:gd name="T17" fmla="*/ 262 h 273"/>
                <a:gd name="T18" fmla="*/ 11 w 204"/>
                <a:gd name="T19" fmla="*/ 11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73">
                  <a:moveTo>
                    <a:pt x="0" y="273"/>
                  </a:moveTo>
                  <a:lnTo>
                    <a:pt x="204" y="273"/>
                  </a:lnTo>
                  <a:lnTo>
                    <a:pt x="204" y="0"/>
                  </a:lnTo>
                  <a:lnTo>
                    <a:pt x="0" y="0"/>
                  </a:lnTo>
                  <a:lnTo>
                    <a:pt x="0" y="273"/>
                  </a:lnTo>
                  <a:close/>
                  <a:moveTo>
                    <a:pt x="11" y="11"/>
                  </a:moveTo>
                  <a:lnTo>
                    <a:pt x="193" y="11"/>
                  </a:lnTo>
                  <a:lnTo>
                    <a:pt x="193" y="262"/>
                  </a:lnTo>
                  <a:lnTo>
                    <a:pt x="11" y="262"/>
                  </a:lnTo>
                  <a:lnTo>
                    <a:pt x="11" y="1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 name="Rectangle 284"/>
            <p:cNvSpPr>
              <a:spLocks noChangeArrowheads="1"/>
            </p:cNvSpPr>
            <p:nvPr/>
          </p:nvSpPr>
          <p:spPr bwMode="auto">
            <a:xfrm>
              <a:off x="9699330" y="6144248"/>
              <a:ext cx="29600" cy="32291"/>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40" name="Freeform 247"/>
          <p:cNvSpPr>
            <a:spLocks noEditPoints="1"/>
          </p:cNvSpPr>
          <p:nvPr/>
        </p:nvSpPr>
        <p:spPr bwMode="auto">
          <a:xfrm>
            <a:off x="4682630" y="5988616"/>
            <a:ext cx="388341" cy="388341"/>
          </a:xfrm>
          <a:custGeom>
            <a:avLst/>
            <a:gdLst>
              <a:gd name="T0" fmla="*/ 223 w 234"/>
              <a:gd name="T1" fmla="*/ 203 h 234"/>
              <a:gd name="T2" fmla="*/ 167 w 234"/>
              <a:gd name="T3" fmla="*/ 147 h 234"/>
              <a:gd name="T4" fmla="*/ 166 w 234"/>
              <a:gd name="T5" fmla="*/ 146 h 234"/>
              <a:gd name="T6" fmla="*/ 156 w 234"/>
              <a:gd name="T7" fmla="*/ 34 h 234"/>
              <a:gd name="T8" fmla="*/ 33 w 234"/>
              <a:gd name="T9" fmla="*/ 34 h 234"/>
              <a:gd name="T10" fmla="*/ 33 w 234"/>
              <a:gd name="T11" fmla="*/ 157 h 234"/>
              <a:gd name="T12" fmla="*/ 145 w 234"/>
              <a:gd name="T13" fmla="*/ 166 h 234"/>
              <a:gd name="T14" fmla="*/ 147 w 234"/>
              <a:gd name="T15" fmla="*/ 168 h 234"/>
              <a:gd name="T16" fmla="*/ 202 w 234"/>
              <a:gd name="T17" fmla="*/ 223 h 234"/>
              <a:gd name="T18" fmla="*/ 228 w 234"/>
              <a:gd name="T19" fmla="*/ 229 h 234"/>
              <a:gd name="T20" fmla="*/ 223 w 234"/>
              <a:gd name="T21" fmla="*/ 203 h 234"/>
              <a:gd name="T22" fmla="*/ 53 w 234"/>
              <a:gd name="T23" fmla="*/ 137 h 234"/>
              <a:gd name="T24" fmla="*/ 53 w 234"/>
              <a:gd name="T25" fmla="*/ 54 h 234"/>
              <a:gd name="T26" fmla="*/ 136 w 234"/>
              <a:gd name="T27" fmla="*/ 54 h 234"/>
              <a:gd name="T28" fmla="*/ 136 w 234"/>
              <a:gd name="T29" fmla="*/ 137 h 234"/>
              <a:gd name="T30" fmla="*/ 53 w 234"/>
              <a:gd name="T31" fmla="*/ 13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4" h="234">
                <a:moveTo>
                  <a:pt x="223" y="203"/>
                </a:moveTo>
                <a:cubicBezTo>
                  <a:pt x="167" y="147"/>
                  <a:pt x="167" y="147"/>
                  <a:pt x="167" y="147"/>
                </a:cubicBezTo>
                <a:cubicBezTo>
                  <a:pt x="167" y="147"/>
                  <a:pt x="166" y="146"/>
                  <a:pt x="166" y="146"/>
                </a:cubicBezTo>
                <a:cubicBezTo>
                  <a:pt x="190" y="112"/>
                  <a:pt x="187" y="65"/>
                  <a:pt x="156" y="34"/>
                </a:cubicBezTo>
                <a:cubicBezTo>
                  <a:pt x="122" y="0"/>
                  <a:pt x="67" y="0"/>
                  <a:pt x="33" y="34"/>
                </a:cubicBezTo>
                <a:cubicBezTo>
                  <a:pt x="0" y="68"/>
                  <a:pt x="0" y="123"/>
                  <a:pt x="33" y="157"/>
                </a:cubicBezTo>
                <a:cubicBezTo>
                  <a:pt x="64" y="187"/>
                  <a:pt x="111" y="190"/>
                  <a:pt x="145" y="166"/>
                </a:cubicBezTo>
                <a:cubicBezTo>
                  <a:pt x="146" y="167"/>
                  <a:pt x="146" y="167"/>
                  <a:pt x="147" y="168"/>
                </a:cubicBezTo>
                <a:cubicBezTo>
                  <a:pt x="202" y="223"/>
                  <a:pt x="202" y="223"/>
                  <a:pt x="202" y="223"/>
                </a:cubicBezTo>
                <a:cubicBezTo>
                  <a:pt x="211" y="232"/>
                  <a:pt x="222" y="234"/>
                  <a:pt x="228" y="229"/>
                </a:cubicBezTo>
                <a:cubicBezTo>
                  <a:pt x="234" y="223"/>
                  <a:pt x="231" y="211"/>
                  <a:pt x="223" y="203"/>
                </a:cubicBezTo>
                <a:close/>
                <a:moveTo>
                  <a:pt x="53" y="137"/>
                </a:moveTo>
                <a:cubicBezTo>
                  <a:pt x="31" y="114"/>
                  <a:pt x="31" y="77"/>
                  <a:pt x="53" y="54"/>
                </a:cubicBezTo>
                <a:cubicBezTo>
                  <a:pt x="76" y="31"/>
                  <a:pt x="113" y="31"/>
                  <a:pt x="136" y="54"/>
                </a:cubicBezTo>
                <a:cubicBezTo>
                  <a:pt x="159" y="77"/>
                  <a:pt x="159" y="114"/>
                  <a:pt x="136" y="137"/>
                </a:cubicBezTo>
                <a:cubicBezTo>
                  <a:pt x="113" y="160"/>
                  <a:pt x="76" y="160"/>
                  <a:pt x="53" y="13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266"/>
          <p:cNvSpPr>
            <a:spLocks noEditPoints="1"/>
          </p:cNvSpPr>
          <p:nvPr/>
        </p:nvSpPr>
        <p:spPr bwMode="auto">
          <a:xfrm>
            <a:off x="4659880" y="4218672"/>
            <a:ext cx="433841" cy="361887"/>
          </a:xfrm>
          <a:custGeom>
            <a:avLst/>
            <a:gdLst>
              <a:gd name="T0" fmla="*/ 230 w 261"/>
              <a:gd name="T1" fmla="*/ 81 h 218"/>
              <a:gd name="T2" fmla="*/ 130 w 261"/>
              <a:gd name="T3" fmla="*/ 0 h 218"/>
              <a:gd name="T4" fmla="*/ 30 w 261"/>
              <a:gd name="T5" fmla="*/ 81 h 218"/>
              <a:gd name="T6" fmla="*/ 0 w 261"/>
              <a:gd name="T7" fmla="*/ 116 h 218"/>
              <a:gd name="T8" fmla="*/ 0 w 261"/>
              <a:gd name="T9" fmla="*/ 181 h 218"/>
              <a:gd name="T10" fmla="*/ 36 w 261"/>
              <a:gd name="T11" fmla="*/ 218 h 218"/>
              <a:gd name="T12" fmla="*/ 51 w 261"/>
              <a:gd name="T13" fmla="*/ 218 h 218"/>
              <a:gd name="T14" fmla="*/ 87 w 261"/>
              <a:gd name="T15" fmla="*/ 181 h 218"/>
              <a:gd name="T16" fmla="*/ 87 w 261"/>
              <a:gd name="T17" fmla="*/ 116 h 218"/>
              <a:gd name="T18" fmla="*/ 60 w 261"/>
              <a:gd name="T19" fmla="*/ 81 h 218"/>
              <a:gd name="T20" fmla="*/ 130 w 261"/>
              <a:gd name="T21" fmla="*/ 29 h 218"/>
              <a:gd name="T22" fmla="*/ 201 w 261"/>
              <a:gd name="T23" fmla="*/ 81 h 218"/>
              <a:gd name="T24" fmla="*/ 174 w 261"/>
              <a:gd name="T25" fmla="*/ 116 h 218"/>
              <a:gd name="T26" fmla="*/ 174 w 261"/>
              <a:gd name="T27" fmla="*/ 181 h 218"/>
              <a:gd name="T28" fmla="*/ 210 w 261"/>
              <a:gd name="T29" fmla="*/ 218 h 218"/>
              <a:gd name="T30" fmla="*/ 224 w 261"/>
              <a:gd name="T31" fmla="*/ 218 h 218"/>
              <a:gd name="T32" fmla="*/ 261 w 261"/>
              <a:gd name="T33" fmla="*/ 181 h 218"/>
              <a:gd name="T34" fmla="*/ 261 w 261"/>
              <a:gd name="T35" fmla="*/ 116 h 218"/>
              <a:gd name="T36" fmla="*/ 230 w 261"/>
              <a:gd name="T37" fmla="*/ 81 h 218"/>
              <a:gd name="T38" fmla="*/ 65 w 261"/>
              <a:gd name="T39" fmla="*/ 116 h 218"/>
              <a:gd name="T40" fmla="*/ 65 w 261"/>
              <a:gd name="T41" fmla="*/ 181 h 218"/>
              <a:gd name="T42" fmla="*/ 51 w 261"/>
              <a:gd name="T43" fmla="*/ 196 h 218"/>
              <a:gd name="T44" fmla="*/ 36 w 261"/>
              <a:gd name="T45" fmla="*/ 196 h 218"/>
              <a:gd name="T46" fmla="*/ 22 w 261"/>
              <a:gd name="T47" fmla="*/ 181 h 218"/>
              <a:gd name="T48" fmla="*/ 22 w 261"/>
              <a:gd name="T49" fmla="*/ 116 h 218"/>
              <a:gd name="T50" fmla="*/ 36 w 261"/>
              <a:gd name="T51" fmla="*/ 102 h 218"/>
              <a:gd name="T52" fmla="*/ 51 w 261"/>
              <a:gd name="T53" fmla="*/ 102 h 218"/>
              <a:gd name="T54" fmla="*/ 65 w 261"/>
              <a:gd name="T55" fmla="*/ 116 h 218"/>
              <a:gd name="T56" fmla="*/ 239 w 261"/>
              <a:gd name="T57" fmla="*/ 181 h 218"/>
              <a:gd name="T58" fmla="*/ 224 w 261"/>
              <a:gd name="T59" fmla="*/ 196 h 218"/>
              <a:gd name="T60" fmla="*/ 210 w 261"/>
              <a:gd name="T61" fmla="*/ 196 h 218"/>
              <a:gd name="T62" fmla="*/ 195 w 261"/>
              <a:gd name="T63" fmla="*/ 181 h 218"/>
              <a:gd name="T64" fmla="*/ 195 w 261"/>
              <a:gd name="T65" fmla="*/ 116 h 218"/>
              <a:gd name="T66" fmla="*/ 210 w 261"/>
              <a:gd name="T67" fmla="*/ 102 h 218"/>
              <a:gd name="T68" fmla="*/ 224 w 261"/>
              <a:gd name="T69" fmla="*/ 102 h 218"/>
              <a:gd name="T70" fmla="*/ 239 w 261"/>
              <a:gd name="T71" fmla="*/ 116 h 218"/>
              <a:gd name="T72" fmla="*/ 239 w 261"/>
              <a:gd name="T73" fmla="*/ 18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1" h="218">
                <a:moveTo>
                  <a:pt x="230" y="81"/>
                </a:moveTo>
                <a:cubicBezTo>
                  <a:pt x="221" y="33"/>
                  <a:pt x="180" y="0"/>
                  <a:pt x="130" y="0"/>
                </a:cubicBezTo>
                <a:cubicBezTo>
                  <a:pt x="81" y="0"/>
                  <a:pt x="40" y="33"/>
                  <a:pt x="30" y="81"/>
                </a:cubicBezTo>
                <a:cubicBezTo>
                  <a:pt x="13" y="84"/>
                  <a:pt x="0" y="98"/>
                  <a:pt x="0" y="116"/>
                </a:cubicBezTo>
                <a:cubicBezTo>
                  <a:pt x="0" y="181"/>
                  <a:pt x="0" y="181"/>
                  <a:pt x="0" y="181"/>
                </a:cubicBezTo>
                <a:cubicBezTo>
                  <a:pt x="0" y="201"/>
                  <a:pt x="16" y="218"/>
                  <a:pt x="36" y="218"/>
                </a:cubicBezTo>
                <a:cubicBezTo>
                  <a:pt x="51" y="218"/>
                  <a:pt x="51" y="218"/>
                  <a:pt x="51" y="218"/>
                </a:cubicBezTo>
                <a:cubicBezTo>
                  <a:pt x="71" y="218"/>
                  <a:pt x="87" y="201"/>
                  <a:pt x="87" y="181"/>
                </a:cubicBezTo>
                <a:cubicBezTo>
                  <a:pt x="87" y="116"/>
                  <a:pt x="87" y="116"/>
                  <a:pt x="87" y="116"/>
                </a:cubicBezTo>
                <a:cubicBezTo>
                  <a:pt x="87" y="100"/>
                  <a:pt x="75" y="86"/>
                  <a:pt x="60" y="81"/>
                </a:cubicBezTo>
                <a:cubicBezTo>
                  <a:pt x="68" y="49"/>
                  <a:pt x="97" y="29"/>
                  <a:pt x="130" y="29"/>
                </a:cubicBezTo>
                <a:cubicBezTo>
                  <a:pt x="164" y="29"/>
                  <a:pt x="192" y="49"/>
                  <a:pt x="201" y="81"/>
                </a:cubicBezTo>
                <a:cubicBezTo>
                  <a:pt x="185" y="86"/>
                  <a:pt x="174" y="100"/>
                  <a:pt x="174" y="116"/>
                </a:cubicBezTo>
                <a:cubicBezTo>
                  <a:pt x="174" y="181"/>
                  <a:pt x="174" y="181"/>
                  <a:pt x="174" y="181"/>
                </a:cubicBezTo>
                <a:cubicBezTo>
                  <a:pt x="174" y="201"/>
                  <a:pt x="190" y="218"/>
                  <a:pt x="210" y="218"/>
                </a:cubicBezTo>
                <a:cubicBezTo>
                  <a:pt x="224" y="218"/>
                  <a:pt x="224" y="218"/>
                  <a:pt x="224" y="218"/>
                </a:cubicBezTo>
                <a:cubicBezTo>
                  <a:pt x="244" y="218"/>
                  <a:pt x="261" y="201"/>
                  <a:pt x="261" y="181"/>
                </a:cubicBezTo>
                <a:cubicBezTo>
                  <a:pt x="261" y="116"/>
                  <a:pt x="261" y="116"/>
                  <a:pt x="261" y="116"/>
                </a:cubicBezTo>
                <a:cubicBezTo>
                  <a:pt x="261" y="98"/>
                  <a:pt x="247" y="84"/>
                  <a:pt x="230" y="81"/>
                </a:cubicBezTo>
                <a:close/>
                <a:moveTo>
                  <a:pt x="65" y="116"/>
                </a:moveTo>
                <a:cubicBezTo>
                  <a:pt x="65" y="181"/>
                  <a:pt x="65" y="181"/>
                  <a:pt x="65" y="181"/>
                </a:cubicBezTo>
                <a:cubicBezTo>
                  <a:pt x="65" y="189"/>
                  <a:pt x="59" y="196"/>
                  <a:pt x="51" y="196"/>
                </a:cubicBezTo>
                <a:cubicBezTo>
                  <a:pt x="36" y="196"/>
                  <a:pt x="36" y="196"/>
                  <a:pt x="36" y="196"/>
                </a:cubicBezTo>
                <a:cubicBezTo>
                  <a:pt x="28" y="196"/>
                  <a:pt x="22" y="189"/>
                  <a:pt x="22" y="181"/>
                </a:cubicBezTo>
                <a:cubicBezTo>
                  <a:pt x="22" y="116"/>
                  <a:pt x="22" y="116"/>
                  <a:pt x="22" y="116"/>
                </a:cubicBezTo>
                <a:cubicBezTo>
                  <a:pt x="22" y="108"/>
                  <a:pt x="28" y="102"/>
                  <a:pt x="36" y="102"/>
                </a:cubicBezTo>
                <a:cubicBezTo>
                  <a:pt x="51" y="102"/>
                  <a:pt x="51" y="102"/>
                  <a:pt x="51" y="102"/>
                </a:cubicBezTo>
                <a:cubicBezTo>
                  <a:pt x="59" y="102"/>
                  <a:pt x="65" y="108"/>
                  <a:pt x="65" y="116"/>
                </a:cubicBezTo>
                <a:close/>
                <a:moveTo>
                  <a:pt x="239" y="181"/>
                </a:moveTo>
                <a:cubicBezTo>
                  <a:pt x="239" y="189"/>
                  <a:pt x="232" y="196"/>
                  <a:pt x="224" y="196"/>
                </a:cubicBezTo>
                <a:cubicBezTo>
                  <a:pt x="210" y="196"/>
                  <a:pt x="210" y="196"/>
                  <a:pt x="210" y="196"/>
                </a:cubicBezTo>
                <a:cubicBezTo>
                  <a:pt x="202" y="196"/>
                  <a:pt x="195" y="189"/>
                  <a:pt x="195" y="181"/>
                </a:cubicBezTo>
                <a:cubicBezTo>
                  <a:pt x="195" y="116"/>
                  <a:pt x="195" y="116"/>
                  <a:pt x="195" y="116"/>
                </a:cubicBezTo>
                <a:cubicBezTo>
                  <a:pt x="195" y="108"/>
                  <a:pt x="202" y="102"/>
                  <a:pt x="210" y="102"/>
                </a:cubicBezTo>
                <a:cubicBezTo>
                  <a:pt x="224" y="102"/>
                  <a:pt x="224" y="102"/>
                  <a:pt x="224" y="102"/>
                </a:cubicBezTo>
                <a:cubicBezTo>
                  <a:pt x="232" y="102"/>
                  <a:pt x="239" y="108"/>
                  <a:pt x="239" y="116"/>
                </a:cubicBezTo>
                <a:lnTo>
                  <a:pt x="239" y="18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2" name="组合 41"/>
          <p:cNvGrpSpPr/>
          <p:nvPr/>
        </p:nvGrpSpPr>
        <p:grpSpPr>
          <a:xfrm>
            <a:off x="4659880" y="5097826"/>
            <a:ext cx="433841" cy="373527"/>
            <a:chOff x="7970415" y="1262923"/>
            <a:chExt cx="551638" cy="474947"/>
          </a:xfrm>
          <a:solidFill>
            <a:schemeClr val="bg1"/>
          </a:solidFill>
        </p:grpSpPr>
        <p:sp>
          <p:nvSpPr>
            <p:cNvPr id="43" name="Freeform 294"/>
            <p:cNvSpPr>
              <a:spLocks noEditPoints="1"/>
            </p:cNvSpPr>
            <p:nvPr/>
          </p:nvSpPr>
          <p:spPr bwMode="auto">
            <a:xfrm>
              <a:off x="7970415" y="1262923"/>
              <a:ext cx="551638" cy="474947"/>
            </a:xfrm>
            <a:custGeom>
              <a:avLst/>
              <a:gdLst>
                <a:gd name="T0" fmla="*/ 224 w 261"/>
                <a:gd name="T1" fmla="*/ 22 h 225"/>
                <a:gd name="T2" fmla="*/ 224 w 261"/>
                <a:gd name="T3" fmla="*/ 15 h 225"/>
                <a:gd name="T4" fmla="*/ 192 w 261"/>
                <a:gd name="T5" fmla="*/ 0 h 225"/>
                <a:gd name="T6" fmla="*/ 159 w 261"/>
                <a:gd name="T7" fmla="*/ 15 h 225"/>
                <a:gd name="T8" fmla="*/ 159 w 261"/>
                <a:gd name="T9" fmla="*/ 22 h 225"/>
                <a:gd name="T10" fmla="*/ 36 w 261"/>
                <a:gd name="T11" fmla="*/ 22 h 225"/>
                <a:gd name="T12" fmla="*/ 0 w 261"/>
                <a:gd name="T13" fmla="*/ 58 h 225"/>
                <a:gd name="T14" fmla="*/ 0 w 261"/>
                <a:gd name="T15" fmla="*/ 188 h 225"/>
                <a:gd name="T16" fmla="*/ 36 w 261"/>
                <a:gd name="T17" fmla="*/ 225 h 225"/>
                <a:gd name="T18" fmla="*/ 224 w 261"/>
                <a:gd name="T19" fmla="*/ 225 h 225"/>
                <a:gd name="T20" fmla="*/ 261 w 261"/>
                <a:gd name="T21" fmla="*/ 188 h 225"/>
                <a:gd name="T22" fmla="*/ 261 w 261"/>
                <a:gd name="T23" fmla="*/ 58 h 225"/>
                <a:gd name="T24" fmla="*/ 224 w 261"/>
                <a:gd name="T25" fmla="*/ 22 h 225"/>
                <a:gd name="T26" fmla="*/ 239 w 261"/>
                <a:gd name="T27" fmla="*/ 188 h 225"/>
                <a:gd name="T28" fmla="*/ 224 w 261"/>
                <a:gd name="T29" fmla="*/ 203 h 225"/>
                <a:gd name="T30" fmla="*/ 36 w 261"/>
                <a:gd name="T31" fmla="*/ 203 h 225"/>
                <a:gd name="T32" fmla="*/ 22 w 261"/>
                <a:gd name="T33" fmla="*/ 188 h 225"/>
                <a:gd name="T34" fmla="*/ 22 w 261"/>
                <a:gd name="T35" fmla="*/ 58 h 225"/>
                <a:gd name="T36" fmla="*/ 36 w 261"/>
                <a:gd name="T37" fmla="*/ 44 h 225"/>
                <a:gd name="T38" fmla="*/ 224 w 261"/>
                <a:gd name="T39" fmla="*/ 44 h 225"/>
                <a:gd name="T40" fmla="*/ 239 w 261"/>
                <a:gd name="T41" fmla="*/ 58 h 225"/>
                <a:gd name="T42" fmla="*/ 239 w 261"/>
                <a:gd name="T43" fmla="*/ 188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1" h="225">
                  <a:moveTo>
                    <a:pt x="224" y="22"/>
                  </a:moveTo>
                  <a:cubicBezTo>
                    <a:pt x="224" y="15"/>
                    <a:pt x="224" y="15"/>
                    <a:pt x="224" y="15"/>
                  </a:cubicBezTo>
                  <a:cubicBezTo>
                    <a:pt x="224" y="7"/>
                    <a:pt x="210" y="0"/>
                    <a:pt x="192" y="0"/>
                  </a:cubicBezTo>
                  <a:cubicBezTo>
                    <a:pt x="174" y="0"/>
                    <a:pt x="159" y="7"/>
                    <a:pt x="159" y="15"/>
                  </a:cubicBezTo>
                  <a:cubicBezTo>
                    <a:pt x="159" y="22"/>
                    <a:pt x="159" y="22"/>
                    <a:pt x="159" y="22"/>
                  </a:cubicBezTo>
                  <a:cubicBezTo>
                    <a:pt x="36" y="22"/>
                    <a:pt x="36" y="22"/>
                    <a:pt x="36" y="22"/>
                  </a:cubicBezTo>
                  <a:cubicBezTo>
                    <a:pt x="16" y="22"/>
                    <a:pt x="0" y="38"/>
                    <a:pt x="0" y="58"/>
                  </a:cubicBezTo>
                  <a:cubicBezTo>
                    <a:pt x="0" y="188"/>
                    <a:pt x="0" y="188"/>
                    <a:pt x="0" y="188"/>
                  </a:cubicBezTo>
                  <a:cubicBezTo>
                    <a:pt x="0" y="208"/>
                    <a:pt x="16" y="225"/>
                    <a:pt x="36" y="225"/>
                  </a:cubicBezTo>
                  <a:cubicBezTo>
                    <a:pt x="224" y="225"/>
                    <a:pt x="224" y="225"/>
                    <a:pt x="224" y="225"/>
                  </a:cubicBezTo>
                  <a:cubicBezTo>
                    <a:pt x="244" y="225"/>
                    <a:pt x="261" y="208"/>
                    <a:pt x="261" y="188"/>
                  </a:cubicBezTo>
                  <a:cubicBezTo>
                    <a:pt x="261" y="58"/>
                    <a:pt x="261" y="58"/>
                    <a:pt x="261" y="58"/>
                  </a:cubicBezTo>
                  <a:cubicBezTo>
                    <a:pt x="261" y="38"/>
                    <a:pt x="244" y="22"/>
                    <a:pt x="224" y="22"/>
                  </a:cubicBezTo>
                  <a:close/>
                  <a:moveTo>
                    <a:pt x="239" y="188"/>
                  </a:moveTo>
                  <a:cubicBezTo>
                    <a:pt x="239" y="196"/>
                    <a:pt x="232" y="203"/>
                    <a:pt x="224" y="203"/>
                  </a:cubicBezTo>
                  <a:cubicBezTo>
                    <a:pt x="36" y="203"/>
                    <a:pt x="36" y="203"/>
                    <a:pt x="36" y="203"/>
                  </a:cubicBezTo>
                  <a:cubicBezTo>
                    <a:pt x="28" y="203"/>
                    <a:pt x="22" y="196"/>
                    <a:pt x="22" y="188"/>
                  </a:cubicBezTo>
                  <a:cubicBezTo>
                    <a:pt x="22" y="58"/>
                    <a:pt x="22" y="58"/>
                    <a:pt x="22" y="58"/>
                  </a:cubicBezTo>
                  <a:cubicBezTo>
                    <a:pt x="22" y="50"/>
                    <a:pt x="28" y="44"/>
                    <a:pt x="36" y="44"/>
                  </a:cubicBezTo>
                  <a:cubicBezTo>
                    <a:pt x="224" y="44"/>
                    <a:pt x="224" y="44"/>
                    <a:pt x="224" y="44"/>
                  </a:cubicBezTo>
                  <a:cubicBezTo>
                    <a:pt x="232" y="44"/>
                    <a:pt x="239" y="50"/>
                    <a:pt x="239" y="58"/>
                  </a:cubicBezTo>
                  <a:lnTo>
                    <a:pt x="239" y="18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295"/>
            <p:cNvSpPr>
              <a:spLocks noEditPoints="1"/>
            </p:cNvSpPr>
            <p:nvPr/>
          </p:nvSpPr>
          <p:spPr bwMode="auto">
            <a:xfrm>
              <a:off x="8117070" y="1393433"/>
              <a:ext cx="259674" cy="259674"/>
            </a:xfrm>
            <a:custGeom>
              <a:avLst/>
              <a:gdLst>
                <a:gd name="T0" fmla="*/ 61 w 123"/>
                <a:gd name="T1" fmla="*/ 0 h 123"/>
                <a:gd name="T2" fmla="*/ 0 w 123"/>
                <a:gd name="T3" fmla="*/ 61 h 123"/>
                <a:gd name="T4" fmla="*/ 61 w 123"/>
                <a:gd name="T5" fmla="*/ 123 h 123"/>
                <a:gd name="T6" fmla="*/ 123 w 123"/>
                <a:gd name="T7" fmla="*/ 61 h 123"/>
                <a:gd name="T8" fmla="*/ 61 w 123"/>
                <a:gd name="T9" fmla="*/ 0 h 123"/>
                <a:gd name="T10" fmla="*/ 61 w 123"/>
                <a:gd name="T11" fmla="*/ 101 h 123"/>
                <a:gd name="T12" fmla="*/ 21 w 123"/>
                <a:gd name="T13" fmla="*/ 61 h 123"/>
                <a:gd name="T14" fmla="*/ 61 w 123"/>
                <a:gd name="T15" fmla="*/ 21 h 123"/>
                <a:gd name="T16" fmla="*/ 101 w 123"/>
                <a:gd name="T17" fmla="*/ 61 h 123"/>
                <a:gd name="T18" fmla="*/ 61 w 123"/>
                <a:gd name="T19" fmla="*/ 10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23">
                  <a:moveTo>
                    <a:pt x="61" y="0"/>
                  </a:moveTo>
                  <a:cubicBezTo>
                    <a:pt x="27" y="0"/>
                    <a:pt x="0" y="27"/>
                    <a:pt x="0" y="61"/>
                  </a:cubicBezTo>
                  <a:cubicBezTo>
                    <a:pt x="0" y="95"/>
                    <a:pt x="27" y="123"/>
                    <a:pt x="61" y="123"/>
                  </a:cubicBezTo>
                  <a:cubicBezTo>
                    <a:pt x="95" y="123"/>
                    <a:pt x="123" y="95"/>
                    <a:pt x="123" y="61"/>
                  </a:cubicBezTo>
                  <a:cubicBezTo>
                    <a:pt x="123" y="27"/>
                    <a:pt x="95" y="0"/>
                    <a:pt x="61" y="0"/>
                  </a:cubicBezTo>
                  <a:close/>
                  <a:moveTo>
                    <a:pt x="61" y="101"/>
                  </a:moveTo>
                  <a:cubicBezTo>
                    <a:pt x="39" y="101"/>
                    <a:pt x="21" y="83"/>
                    <a:pt x="21" y="61"/>
                  </a:cubicBezTo>
                  <a:cubicBezTo>
                    <a:pt x="21" y="39"/>
                    <a:pt x="39" y="21"/>
                    <a:pt x="61" y="21"/>
                  </a:cubicBezTo>
                  <a:cubicBezTo>
                    <a:pt x="83" y="21"/>
                    <a:pt x="101" y="39"/>
                    <a:pt x="101" y="61"/>
                  </a:cubicBezTo>
                  <a:cubicBezTo>
                    <a:pt x="101" y="83"/>
                    <a:pt x="83" y="101"/>
                    <a:pt x="61" y="10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cxnSp>
        <p:nvCxnSpPr>
          <p:cNvPr id="8" name="直接连接符 7"/>
          <p:cNvCxnSpPr/>
          <p:nvPr/>
        </p:nvCxnSpPr>
        <p:spPr>
          <a:xfrm>
            <a:off x="4671255" y="1210989"/>
            <a:ext cx="41109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671255" y="2124203"/>
            <a:ext cx="41109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4671255" y="3058109"/>
            <a:ext cx="41109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671255" y="3960038"/>
            <a:ext cx="41109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4671255" y="4839192"/>
            <a:ext cx="41109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4671255" y="5729986"/>
            <a:ext cx="411091"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pic>
        <p:nvPicPr>
          <p:cNvPr id="50" name="图片占位符 49"/>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l="29300" r="29300"/>
          <a:stretch>
            <a:fillRect/>
          </a:stretch>
        </p:blipFill>
        <p:spPr/>
      </p:pic>
    </p:spTree>
    <p:extLst>
      <p:ext uri="{BB962C8B-B14F-4D97-AF65-F5344CB8AC3E}">
        <p14:creationId xmlns:p14="http://schemas.microsoft.com/office/powerpoint/2010/main" val="326256534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13" b="7813"/>
          <a:stretch>
            <a:fillRect/>
          </a:stretch>
        </p:blipFill>
        <p:spPr/>
      </p:pic>
      <p:sp>
        <p:nvSpPr>
          <p:cNvPr id="39" name="矩形 38"/>
          <p:cNvSpPr/>
          <p:nvPr/>
        </p:nvSpPr>
        <p:spPr>
          <a:xfrm rot="16200000">
            <a:off x="2666999" y="-2667001"/>
            <a:ext cx="6858000" cy="12192002"/>
          </a:xfrm>
          <a:prstGeom prst="rect">
            <a:avLst/>
          </a:prstGeom>
          <a:gradFill flip="none" rotWithShape="1">
            <a:gsLst>
              <a:gs pos="79000">
                <a:schemeClr val="tx1"/>
              </a:gs>
              <a:gs pos="0">
                <a:schemeClr val="tx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文本框 13"/>
          <p:cNvSpPr txBox="1"/>
          <p:nvPr/>
        </p:nvSpPr>
        <p:spPr>
          <a:xfrm>
            <a:off x="5049881" y="1213008"/>
            <a:ext cx="2092239" cy="2215991"/>
          </a:xfrm>
          <a:prstGeom prst="rect">
            <a:avLst/>
          </a:prstGeom>
          <a:noFill/>
        </p:spPr>
        <p:txBody>
          <a:bodyPr wrap="none" rtlCol="0">
            <a:spAutoFit/>
          </a:bodyPr>
          <a:lstStyle/>
          <a:p>
            <a:pPr algn="ctr"/>
            <a:r>
              <a:rPr lang="en-US" altLang="zh-CN" sz="13800">
                <a:ln w="19050">
                  <a:solidFill>
                    <a:schemeClr val="bg1"/>
                  </a:solidFill>
                </a:ln>
                <a:noFill/>
              </a:rPr>
              <a:t>04</a:t>
            </a:r>
            <a:endParaRPr lang="zh-CN" altLang="en-US" sz="13800">
              <a:ln w="19050">
                <a:solidFill>
                  <a:schemeClr val="bg1"/>
                </a:solidFill>
              </a:ln>
              <a:noFill/>
            </a:endParaRPr>
          </a:p>
        </p:txBody>
      </p:sp>
      <p:sp>
        <p:nvSpPr>
          <p:cNvPr id="15" name="矩形 14"/>
          <p:cNvSpPr/>
          <p:nvPr/>
        </p:nvSpPr>
        <p:spPr>
          <a:xfrm>
            <a:off x="3637726" y="3428999"/>
            <a:ext cx="4916548" cy="830997"/>
          </a:xfrm>
          <a:prstGeom prst="rect">
            <a:avLst/>
          </a:prstGeom>
        </p:spPr>
        <p:txBody>
          <a:bodyPr wrap="square">
            <a:spAutoFit/>
          </a:bodyPr>
          <a:lstStyle/>
          <a:p>
            <a:pPr algn="ctr">
              <a:spcBef>
                <a:spcPts val="600"/>
              </a:spcBef>
            </a:pPr>
            <a:r>
              <a:rPr lang="en-US" altLang="zh-CN" sz="4800">
                <a:solidFill>
                  <a:schemeClr val="bg1"/>
                </a:solidFill>
                <a:latin typeface="Segoe UI Light 8" panose="020B0502040204020203" pitchFamily="34" charset="0"/>
                <a:cs typeface="Segoe UI Light 8" panose="020B0502040204020203" pitchFamily="34" charset="0"/>
              </a:rPr>
              <a:t>Data Report</a:t>
            </a:r>
          </a:p>
        </p:txBody>
      </p:sp>
      <p:grpSp>
        <p:nvGrpSpPr>
          <p:cNvPr id="16" name="组合 15"/>
          <p:cNvGrpSpPr/>
          <p:nvPr/>
        </p:nvGrpSpPr>
        <p:grpSpPr>
          <a:xfrm rot="18900000">
            <a:off x="-381049" y="1940926"/>
            <a:ext cx="717085" cy="760155"/>
            <a:chOff x="700314" y="653005"/>
            <a:chExt cx="573314" cy="574840"/>
          </a:xfrm>
        </p:grpSpPr>
        <p:cxnSp>
          <p:nvCxnSpPr>
            <p:cNvPr id="17" name="直接连接符 16"/>
            <p:cNvCxnSpPr/>
            <p:nvPr/>
          </p:nvCxnSpPr>
          <p:spPr>
            <a:xfrm>
              <a:off x="700314" y="1227845"/>
              <a:ext cx="573314" cy="0"/>
            </a:xfrm>
            <a:prstGeom prst="line">
              <a:avLst/>
            </a:prstGeom>
            <a:ln>
              <a:solidFill>
                <a:srgbClr val="2E72F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200000">
              <a:off x="986971" y="939662"/>
              <a:ext cx="573314" cy="0"/>
            </a:xfrm>
            <a:prstGeom prst="line">
              <a:avLst/>
            </a:prstGeom>
            <a:ln>
              <a:solidFill>
                <a:srgbClr val="2E72F1"/>
              </a:solidFill>
              <a:headEnd type="ova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rot="2700000" flipH="1">
            <a:off x="11860166" y="1940925"/>
            <a:ext cx="717085" cy="760155"/>
            <a:chOff x="700314" y="653005"/>
            <a:chExt cx="573314" cy="574840"/>
          </a:xfrm>
        </p:grpSpPr>
        <p:cxnSp>
          <p:nvCxnSpPr>
            <p:cNvPr id="20" name="直接连接符 19"/>
            <p:cNvCxnSpPr/>
            <p:nvPr/>
          </p:nvCxnSpPr>
          <p:spPr>
            <a:xfrm>
              <a:off x="700314" y="1227845"/>
              <a:ext cx="573314" cy="0"/>
            </a:xfrm>
            <a:prstGeom prst="line">
              <a:avLst/>
            </a:prstGeom>
            <a:ln>
              <a:solidFill>
                <a:srgbClr val="2E72F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16200000">
              <a:off x="986971" y="939662"/>
              <a:ext cx="573314" cy="0"/>
            </a:xfrm>
            <a:prstGeom prst="line">
              <a:avLst/>
            </a:prstGeom>
            <a:ln>
              <a:solidFill>
                <a:srgbClr val="2E72F1"/>
              </a:solidFill>
              <a:headEnd type="oval"/>
            </a:ln>
          </p:spPr>
          <p:style>
            <a:lnRef idx="1">
              <a:schemeClr val="accent1"/>
            </a:lnRef>
            <a:fillRef idx="0">
              <a:schemeClr val="accent1"/>
            </a:fillRef>
            <a:effectRef idx="0">
              <a:schemeClr val="accent1"/>
            </a:effectRef>
            <a:fontRef idx="minor">
              <a:schemeClr val="tx1"/>
            </a:fontRef>
          </p:style>
        </p:cxnSp>
      </p:grpSp>
      <p:cxnSp>
        <p:nvCxnSpPr>
          <p:cNvPr id="7" name="直接连接符 6"/>
          <p:cNvCxnSpPr/>
          <p:nvPr/>
        </p:nvCxnSpPr>
        <p:spPr>
          <a:xfrm>
            <a:off x="4159624" y="3428999"/>
            <a:ext cx="38727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159624" y="4374775"/>
            <a:ext cx="38727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2771696" y="4642007"/>
            <a:ext cx="6648609" cy="532453"/>
          </a:xfrm>
          <a:prstGeom prst="rect">
            <a:avLst/>
          </a:prstGeom>
        </p:spPr>
        <p:txBody>
          <a:bodyPr wrap="square">
            <a:spAutoFit/>
          </a:bodyPr>
          <a:lstStyle/>
          <a:p>
            <a:pPr algn="ctr">
              <a:lnSpc>
                <a:spcPct val="130000"/>
              </a:lnSpc>
              <a:spcBef>
                <a:spcPts val="600"/>
              </a:spcBef>
            </a:pPr>
            <a:r>
              <a:rPr lang="en-US" altLang="zh-CN" sz="1100">
                <a:solidFill>
                  <a:schemeClr val="bg1"/>
                </a:solidFill>
              </a:rPr>
              <a:t>Lorem ipsum dolor sit amet, consectetur adipisicing elit, sed do eiusmod tempor incididunt ut labore et dolore magna aliqua. Ut culpa qui officia deserunt mollit anim id est laborum.</a:t>
            </a:r>
            <a:endParaRPr lang="zh-CN" altLang="en-US" sz="1100">
              <a:solidFill>
                <a:schemeClr val="bg1"/>
              </a:solidFill>
            </a:endParaRPr>
          </a:p>
        </p:txBody>
      </p:sp>
    </p:spTree>
    <p:extLst>
      <p:ext uri="{BB962C8B-B14F-4D97-AF65-F5344CB8AC3E}">
        <p14:creationId xmlns:p14="http://schemas.microsoft.com/office/powerpoint/2010/main" val="36741410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3"/>
          <p:cNvSpPr txBox="1"/>
          <p:nvPr/>
        </p:nvSpPr>
        <p:spPr>
          <a:xfrm>
            <a:off x="4399288" y="414537"/>
            <a:ext cx="3393429" cy="584775"/>
          </a:xfrm>
          <a:prstGeom prst="rect">
            <a:avLst/>
          </a:prstGeom>
          <a:noFill/>
        </p:spPr>
        <p:txBody>
          <a:bodyPr wrap="none" rtlCol="0">
            <a:spAutoFit/>
          </a:bodyPr>
          <a:lstStyle/>
          <a:p>
            <a:pPr algn="ctr"/>
            <a:r>
              <a:rPr lang="en-US" sz="3200" b="1">
                <a:solidFill>
                  <a:srgbClr val="2E72F1"/>
                </a:solidFill>
                <a:ea typeface="Open Sans Light" panose="020B0306030504020204" pitchFamily="34" charset="0"/>
                <a:cs typeface="Open Sans Light" panose="020B0306030504020204" pitchFamily="34" charset="0"/>
              </a:rPr>
              <a:t>S</a:t>
            </a:r>
            <a:r>
              <a:rPr lang="en-US" altLang="zh-CN" sz="3200" b="1">
                <a:solidFill>
                  <a:srgbClr val="2E72F1"/>
                </a:solidFill>
                <a:ea typeface="Open Sans Light" panose="020B0306030504020204" pitchFamily="34" charset="0"/>
                <a:cs typeface="Open Sans Light" panose="020B0306030504020204" pitchFamily="34" charset="0"/>
              </a:rPr>
              <a:t>mile</a:t>
            </a:r>
            <a:r>
              <a:rPr lang="en-US" altLang="zh-CN" sz="3200">
                <a:solidFill>
                  <a:schemeClr val="tx1">
                    <a:lumMod val="85000"/>
                    <a:lumOff val="15000"/>
                  </a:schemeClr>
                </a:solidFill>
                <a:ea typeface="Open Sans Light" panose="020B0306030504020204" pitchFamily="34" charset="0"/>
                <a:cs typeface="Open Sans Light" panose="020B0306030504020204" pitchFamily="34" charset="0"/>
              </a:rPr>
              <a:t> PowerPoint</a:t>
            </a:r>
            <a:endParaRPr lang="id-ID" sz="3200" dirty="0">
              <a:solidFill>
                <a:schemeClr val="tx1">
                  <a:lumMod val="85000"/>
                  <a:lumOff val="15000"/>
                </a:schemeClr>
              </a:solidFill>
              <a:ea typeface="Open Sans Light" panose="020B0306030504020204" pitchFamily="34" charset="0"/>
              <a:cs typeface="Open Sans Light" panose="020B0306030504020204" pitchFamily="34" charset="0"/>
            </a:endParaRPr>
          </a:p>
        </p:txBody>
      </p:sp>
      <p:graphicFrame>
        <p:nvGraphicFramePr>
          <p:cNvPr id="17" name="图表 16"/>
          <p:cNvGraphicFramePr/>
          <p:nvPr>
            <p:extLst>
              <p:ext uri="{D42A27DB-BD31-4B8C-83A1-F6EECF244321}">
                <p14:modId xmlns:p14="http://schemas.microsoft.com/office/powerpoint/2010/main" val="1069299533"/>
              </p:ext>
            </p:extLst>
          </p:nvPr>
        </p:nvGraphicFramePr>
        <p:xfrm>
          <a:off x="957705" y="1394085"/>
          <a:ext cx="10276590" cy="3882453"/>
        </p:xfrm>
        <a:graphic>
          <a:graphicData uri="http://schemas.openxmlformats.org/drawingml/2006/chart">
            <c:chart xmlns:c="http://schemas.openxmlformats.org/drawingml/2006/chart" xmlns:r="http://schemas.openxmlformats.org/officeDocument/2006/relationships" r:id="rId3"/>
          </a:graphicData>
        </a:graphic>
      </p:graphicFrame>
      <p:sp>
        <p:nvSpPr>
          <p:cNvPr id="18" name="矩形 17"/>
          <p:cNvSpPr/>
          <p:nvPr/>
        </p:nvSpPr>
        <p:spPr>
          <a:xfrm>
            <a:off x="1209880" y="5348983"/>
            <a:ext cx="9772240" cy="752514"/>
          </a:xfrm>
          <a:prstGeom prst="rect">
            <a:avLst/>
          </a:prstGeom>
        </p:spPr>
        <p:txBody>
          <a:bodyPr wrap="square">
            <a:spAutoFit/>
          </a:bodyPr>
          <a:lstStyle/>
          <a:p>
            <a:pPr algn="ctr">
              <a:lnSpc>
                <a:spcPct val="130000"/>
              </a:lnSpc>
              <a:spcBef>
                <a:spcPts val="600"/>
              </a:spcBef>
            </a:pPr>
            <a:r>
              <a:rPr lang="en-US" altLang="zh-CN" sz="1100">
                <a:solidFill>
                  <a:schemeClr val="tx1">
                    <a:lumMod val="85000"/>
                    <a:lumOff val="15000"/>
                  </a:schemeClr>
                </a:solidFill>
              </a:rPr>
              <a:t>Lorem ipsum dolor sit amet, consectetur adipisicing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zh-CN" altLang="en-US" sz="1100">
              <a:solidFill>
                <a:schemeClr val="tx1">
                  <a:lumMod val="85000"/>
                  <a:lumOff val="15000"/>
                </a:schemeClr>
              </a:solidFill>
            </a:endParaRPr>
          </a:p>
        </p:txBody>
      </p:sp>
      <p:sp>
        <p:nvSpPr>
          <p:cNvPr id="2" name="灯片编号占位符 1"/>
          <p:cNvSpPr>
            <a:spLocks noGrp="1"/>
          </p:cNvSpPr>
          <p:nvPr>
            <p:ph type="sldNum" sz="quarter" idx="4"/>
          </p:nvPr>
        </p:nvSpPr>
        <p:spPr/>
        <p:txBody>
          <a:bodyPr/>
          <a:lstStyle/>
          <a:p>
            <a:fld id="{1F5CC37B-1831-43FE-9A12-B1B87707C083}" type="slidenum">
              <a:rPr lang="zh-CN" altLang="en-US" smtClean="0"/>
              <a:pPr/>
              <a:t>37</a:t>
            </a:fld>
            <a:endParaRPr lang="zh-CN" altLang="en-US"/>
          </a:p>
        </p:txBody>
      </p:sp>
    </p:spTree>
    <p:extLst>
      <p:ext uri="{BB962C8B-B14F-4D97-AF65-F5344CB8AC3E}">
        <p14:creationId xmlns:p14="http://schemas.microsoft.com/office/powerpoint/2010/main" val="229267535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表 5"/>
          <p:cNvGraphicFramePr/>
          <p:nvPr>
            <p:extLst>
              <p:ext uri="{D42A27DB-BD31-4B8C-83A1-F6EECF244321}">
                <p14:modId xmlns:p14="http://schemas.microsoft.com/office/powerpoint/2010/main" val="3330939873"/>
              </p:ext>
            </p:extLst>
          </p:nvPr>
        </p:nvGraphicFramePr>
        <p:xfrm>
          <a:off x="1030515" y="1392634"/>
          <a:ext cx="3762830" cy="4439422"/>
        </p:xfrm>
        <a:graphic>
          <a:graphicData uri="http://schemas.openxmlformats.org/drawingml/2006/chart">
            <c:chart xmlns:c="http://schemas.openxmlformats.org/drawingml/2006/chart" xmlns:r="http://schemas.openxmlformats.org/officeDocument/2006/relationships" r:id="rId3"/>
          </a:graphicData>
        </a:graphic>
      </p:graphicFrame>
      <p:grpSp>
        <p:nvGrpSpPr>
          <p:cNvPr id="5" name="组合 4"/>
          <p:cNvGrpSpPr/>
          <p:nvPr/>
        </p:nvGrpSpPr>
        <p:grpSpPr>
          <a:xfrm>
            <a:off x="1660594" y="1333954"/>
            <a:ext cx="2975326" cy="4287609"/>
            <a:chOff x="2425700" y="1914525"/>
            <a:chExt cx="2400300" cy="3458965"/>
          </a:xfrm>
        </p:grpSpPr>
        <p:sp>
          <p:nvSpPr>
            <p:cNvPr id="4" name="矩形 3"/>
            <p:cNvSpPr/>
            <p:nvPr/>
          </p:nvSpPr>
          <p:spPr>
            <a:xfrm>
              <a:off x="2425700" y="2085340"/>
              <a:ext cx="2400300" cy="328815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矩形 36"/>
            <p:cNvSpPr/>
            <p:nvPr/>
          </p:nvSpPr>
          <p:spPr>
            <a:xfrm>
              <a:off x="2911201" y="1914525"/>
              <a:ext cx="1429297" cy="92529"/>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38" name="矩形 37"/>
          <p:cNvSpPr/>
          <p:nvPr/>
        </p:nvSpPr>
        <p:spPr>
          <a:xfrm>
            <a:off x="5887999" y="1898374"/>
            <a:ext cx="5324411" cy="1412694"/>
          </a:xfrm>
          <a:prstGeom prst="rect">
            <a:avLst/>
          </a:prstGeom>
        </p:spPr>
        <p:txBody>
          <a:bodyPr wrap="square">
            <a:spAutoFit/>
          </a:bodyPr>
          <a:lstStyle/>
          <a:p>
            <a:pPr algn="just">
              <a:lnSpc>
                <a:spcPct val="130000"/>
              </a:lnSpc>
              <a:spcBef>
                <a:spcPts val="600"/>
              </a:spcBef>
            </a:pPr>
            <a:r>
              <a:rPr lang="en-US" altLang="zh-CN" sz="1100">
                <a:solidFill>
                  <a:schemeClr val="bg1"/>
                </a:solidFill>
              </a:rPr>
              <a:t>Lorem ipsum dolor sit amet, consectetur adipisicing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zh-CN" altLang="en-US" sz="1100">
              <a:solidFill>
                <a:schemeClr val="bg1"/>
              </a:solidFill>
            </a:endParaRPr>
          </a:p>
        </p:txBody>
      </p:sp>
      <p:sp>
        <p:nvSpPr>
          <p:cNvPr id="39" name="矩形 38"/>
          <p:cNvSpPr/>
          <p:nvPr/>
        </p:nvSpPr>
        <p:spPr>
          <a:xfrm>
            <a:off x="5887999" y="1208501"/>
            <a:ext cx="3698448" cy="646331"/>
          </a:xfrm>
          <a:prstGeom prst="rect">
            <a:avLst/>
          </a:prstGeom>
        </p:spPr>
        <p:txBody>
          <a:bodyPr wrap="none">
            <a:spAutoFit/>
          </a:bodyPr>
          <a:lstStyle/>
          <a:p>
            <a:pPr>
              <a:spcBef>
                <a:spcPts val="600"/>
              </a:spcBef>
            </a:pPr>
            <a:r>
              <a:rPr lang="en-US" altLang="zh-CN" sz="3600">
                <a:solidFill>
                  <a:srgbClr val="2E72F1"/>
                </a:solidFill>
                <a:latin typeface="Segoe UI Light 8" panose="020B0502040204020203" pitchFamily="34" charset="0"/>
                <a:cs typeface="Segoe UI Light 8" panose="020B0502040204020203" pitchFamily="34" charset="0"/>
              </a:rPr>
              <a:t>SmilePPT , DO IT !</a:t>
            </a:r>
            <a:endParaRPr lang="zh-CN" altLang="en-US" sz="3600">
              <a:solidFill>
                <a:srgbClr val="2E72F1"/>
              </a:solidFill>
              <a:latin typeface="Segoe UI Light 8" panose="020B0502040204020203" pitchFamily="34" charset="0"/>
              <a:cs typeface="Segoe UI Light 8" panose="020B0502040204020203" pitchFamily="34" charset="0"/>
            </a:endParaRPr>
          </a:p>
        </p:txBody>
      </p:sp>
      <p:cxnSp>
        <p:nvCxnSpPr>
          <p:cNvPr id="42" name="直接连接符 41"/>
          <p:cNvCxnSpPr/>
          <p:nvPr/>
        </p:nvCxnSpPr>
        <p:spPr>
          <a:xfrm>
            <a:off x="5283202" y="2035640"/>
            <a:ext cx="0" cy="2902833"/>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aphicFrame>
        <p:nvGraphicFramePr>
          <p:cNvPr id="43" name="图表 42"/>
          <p:cNvGraphicFramePr/>
          <p:nvPr>
            <p:extLst>
              <p:ext uri="{D42A27DB-BD31-4B8C-83A1-F6EECF244321}">
                <p14:modId xmlns:p14="http://schemas.microsoft.com/office/powerpoint/2010/main" val="768316314"/>
              </p:ext>
            </p:extLst>
          </p:nvPr>
        </p:nvGraphicFramePr>
        <p:xfrm>
          <a:off x="5967305" y="3311068"/>
          <a:ext cx="5165798" cy="232610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494570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0"/>
            <a:ext cx="8882743" cy="6858000"/>
          </a:xfrm>
          <a:prstGeom prst="rect">
            <a:avLst/>
          </a:prstGeom>
          <a:solidFill>
            <a:srgbClr val="2E7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Picture 2"/>
          <p:cNvPicPr>
            <a:picLocks noChangeAspect="1"/>
          </p:cNvPicPr>
          <p:nvPr/>
        </p:nvPicPr>
        <p:blipFill>
          <a:blip r:embed="rId3"/>
          <a:stretch>
            <a:fillRect/>
          </a:stretch>
        </p:blipFill>
        <p:spPr>
          <a:xfrm rot="16200000">
            <a:off x="5856290" y="1282175"/>
            <a:ext cx="6055482" cy="4293650"/>
          </a:xfrm>
          <a:prstGeom prst="rect">
            <a:avLst/>
          </a:prstGeom>
          <a:effectLst>
            <a:outerShdw blurRad="190500" dist="63500" dir="2700000" algn="tl" rotWithShape="0">
              <a:prstClr val="black">
                <a:alpha val="40000"/>
              </a:prstClr>
            </a:outerShdw>
          </a:effectLst>
        </p:spPr>
      </p:pic>
      <p:sp>
        <p:nvSpPr>
          <p:cNvPr id="10" name="矩形 9"/>
          <p:cNvSpPr/>
          <p:nvPr/>
        </p:nvSpPr>
        <p:spPr>
          <a:xfrm>
            <a:off x="967655" y="1690643"/>
            <a:ext cx="5324411" cy="1412694"/>
          </a:xfrm>
          <a:prstGeom prst="rect">
            <a:avLst/>
          </a:prstGeom>
        </p:spPr>
        <p:txBody>
          <a:bodyPr wrap="square">
            <a:spAutoFit/>
          </a:bodyPr>
          <a:lstStyle/>
          <a:p>
            <a:pPr algn="just">
              <a:lnSpc>
                <a:spcPct val="130000"/>
              </a:lnSpc>
              <a:spcBef>
                <a:spcPts val="600"/>
              </a:spcBef>
            </a:pPr>
            <a:r>
              <a:rPr lang="en-US" altLang="zh-CN" sz="1100">
                <a:solidFill>
                  <a:schemeClr val="bg1"/>
                </a:solidFill>
              </a:rPr>
              <a:t>Lorem ipsum dolor sit amet, consectetur adipisicing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zh-CN" altLang="en-US" sz="1100">
              <a:solidFill>
                <a:schemeClr val="bg1"/>
              </a:solidFill>
            </a:endParaRPr>
          </a:p>
        </p:txBody>
      </p:sp>
      <p:graphicFrame>
        <p:nvGraphicFramePr>
          <p:cNvPr id="11" name="图表 10"/>
          <p:cNvGraphicFramePr/>
          <p:nvPr>
            <p:extLst>
              <p:ext uri="{D42A27DB-BD31-4B8C-83A1-F6EECF244321}">
                <p14:modId xmlns:p14="http://schemas.microsoft.com/office/powerpoint/2010/main" val="2662977893"/>
              </p:ext>
            </p:extLst>
          </p:nvPr>
        </p:nvGraphicFramePr>
        <p:xfrm>
          <a:off x="973745" y="3529123"/>
          <a:ext cx="5312230" cy="2606355"/>
        </p:xfrm>
        <a:graphic>
          <a:graphicData uri="http://schemas.openxmlformats.org/drawingml/2006/chart">
            <c:chart xmlns:c="http://schemas.openxmlformats.org/drawingml/2006/chart" xmlns:r="http://schemas.openxmlformats.org/officeDocument/2006/relationships" r:id="rId4"/>
          </a:graphicData>
        </a:graphic>
      </p:graphicFrame>
      <p:sp>
        <p:nvSpPr>
          <p:cNvPr id="2" name="矩形 1"/>
          <p:cNvSpPr/>
          <p:nvPr/>
        </p:nvSpPr>
        <p:spPr>
          <a:xfrm>
            <a:off x="967655" y="852906"/>
            <a:ext cx="3698448" cy="646331"/>
          </a:xfrm>
          <a:prstGeom prst="rect">
            <a:avLst/>
          </a:prstGeom>
        </p:spPr>
        <p:txBody>
          <a:bodyPr wrap="none">
            <a:spAutoFit/>
          </a:bodyPr>
          <a:lstStyle/>
          <a:p>
            <a:pPr>
              <a:spcBef>
                <a:spcPts val="600"/>
              </a:spcBef>
            </a:pPr>
            <a:r>
              <a:rPr lang="en-US" altLang="zh-CN" sz="3600">
                <a:solidFill>
                  <a:schemeClr val="bg1"/>
                </a:solidFill>
                <a:latin typeface="Segoe UI Light 8" panose="020B0502040204020203" pitchFamily="34" charset="0"/>
                <a:cs typeface="Segoe UI Light 8" panose="020B0502040204020203" pitchFamily="34" charset="0"/>
              </a:rPr>
              <a:t>SmilePPT , DO IT !</a:t>
            </a:r>
            <a:endParaRPr lang="zh-CN" altLang="en-US" sz="3600">
              <a:solidFill>
                <a:schemeClr val="bg1"/>
              </a:solidFill>
              <a:latin typeface="Segoe UI Light 8" panose="020B0502040204020203" pitchFamily="34" charset="0"/>
              <a:cs typeface="Segoe UI Light 8" panose="020B0502040204020203" pitchFamily="34" charset="0"/>
            </a:endParaRPr>
          </a:p>
        </p:txBody>
      </p:sp>
      <p:pic>
        <p:nvPicPr>
          <p:cNvPr id="5" name="图片占位符 4"/>
          <p:cNvPicPr>
            <a:picLocks noGrp="1" noChangeAspect="1"/>
          </p:cNvPicPr>
          <p:nvPr>
            <p:ph type="pic" sz="quarter" idx="10"/>
          </p:nvPr>
        </p:nvPicPr>
        <p:blipFill>
          <a:blip r:embed="rId5" cstate="print">
            <a:extLst>
              <a:ext uri="{28A0092B-C50C-407E-A947-70E740481C1C}">
                <a14:useLocalDpi xmlns:a14="http://schemas.microsoft.com/office/drawing/2010/main" val="0"/>
              </a:ext>
            </a:extLst>
          </a:blip>
          <a:srcRect l="24932" r="24932"/>
          <a:stretch>
            <a:fillRect/>
          </a:stretch>
        </p:blipFill>
        <p:spPr/>
      </p:pic>
      <p:grpSp>
        <p:nvGrpSpPr>
          <p:cNvPr id="12" name="组合 11"/>
          <p:cNvGrpSpPr/>
          <p:nvPr/>
        </p:nvGrpSpPr>
        <p:grpSpPr>
          <a:xfrm rot="18900000">
            <a:off x="-287763" y="883668"/>
            <a:ext cx="583255" cy="584807"/>
            <a:chOff x="700314" y="653005"/>
            <a:chExt cx="573314" cy="574840"/>
          </a:xfrm>
        </p:grpSpPr>
        <p:cxnSp>
          <p:nvCxnSpPr>
            <p:cNvPr id="14" name="直接连接符 13"/>
            <p:cNvCxnSpPr/>
            <p:nvPr/>
          </p:nvCxnSpPr>
          <p:spPr>
            <a:xfrm>
              <a:off x="700314" y="1227845"/>
              <a:ext cx="573314" cy="0"/>
            </a:xfrm>
            <a:prstGeom prst="line">
              <a:avLst/>
            </a:prstGeom>
            <a:ln>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16200000">
              <a:off x="986971" y="939662"/>
              <a:ext cx="573314"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45347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20386" b="20386"/>
          <a:stretch>
            <a:fillRect/>
          </a:stretch>
        </p:blipFill>
        <p:spPr/>
      </p:pic>
      <p:sp>
        <p:nvSpPr>
          <p:cNvPr id="39" name="矩形 38"/>
          <p:cNvSpPr/>
          <p:nvPr/>
        </p:nvSpPr>
        <p:spPr>
          <a:xfrm rot="16200000">
            <a:off x="2666999" y="-2667001"/>
            <a:ext cx="6858000" cy="12192002"/>
          </a:xfrm>
          <a:prstGeom prst="rect">
            <a:avLst/>
          </a:prstGeom>
          <a:gradFill flip="none" rotWithShape="1">
            <a:gsLst>
              <a:gs pos="79000">
                <a:schemeClr val="tx1"/>
              </a:gs>
              <a:gs pos="0">
                <a:schemeClr val="tx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文本框 13"/>
          <p:cNvSpPr txBox="1"/>
          <p:nvPr/>
        </p:nvSpPr>
        <p:spPr>
          <a:xfrm>
            <a:off x="5049881" y="1213008"/>
            <a:ext cx="2092239" cy="2215991"/>
          </a:xfrm>
          <a:prstGeom prst="rect">
            <a:avLst/>
          </a:prstGeom>
          <a:noFill/>
        </p:spPr>
        <p:txBody>
          <a:bodyPr wrap="none" rtlCol="0">
            <a:spAutoFit/>
          </a:bodyPr>
          <a:lstStyle/>
          <a:p>
            <a:pPr algn="ctr"/>
            <a:r>
              <a:rPr lang="en-US" altLang="zh-CN" sz="13800">
                <a:ln w="19050">
                  <a:solidFill>
                    <a:schemeClr val="bg1"/>
                  </a:solidFill>
                </a:ln>
                <a:noFill/>
              </a:rPr>
              <a:t>01</a:t>
            </a:r>
            <a:endParaRPr lang="zh-CN" altLang="en-US" sz="13800">
              <a:ln w="19050">
                <a:solidFill>
                  <a:schemeClr val="bg1"/>
                </a:solidFill>
              </a:ln>
              <a:noFill/>
            </a:endParaRPr>
          </a:p>
        </p:txBody>
      </p:sp>
      <p:sp>
        <p:nvSpPr>
          <p:cNvPr id="15" name="矩形 14"/>
          <p:cNvSpPr/>
          <p:nvPr/>
        </p:nvSpPr>
        <p:spPr>
          <a:xfrm>
            <a:off x="3637726" y="3428999"/>
            <a:ext cx="4916548" cy="830997"/>
          </a:xfrm>
          <a:prstGeom prst="rect">
            <a:avLst/>
          </a:prstGeom>
        </p:spPr>
        <p:txBody>
          <a:bodyPr wrap="square">
            <a:spAutoFit/>
          </a:bodyPr>
          <a:lstStyle/>
          <a:p>
            <a:pPr algn="ctr">
              <a:spcBef>
                <a:spcPts val="600"/>
              </a:spcBef>
            </a:pPr>
            <a:r>
              <a:rPr lang="en-US" altLang="zh-CN" sz="4800">
                <a:solidFill>
                  <a:schemeClr val="bg1"/>
                </a:solidFill>
                <a:latin typeface="Segoe UI Light 8" panose="020B0502040204020203" pitchFamily="34" charset="0"/>
                <a:cs typeface="Segoe UI Light 8" panose="020B0502040204020203" pitchFamily="34" charset="0"/>
              </a:rPr>
              <a:t>Excellent Team</a:t>
            </a:r>
          </a:p>
        </p:txBody>
      </p:sp>
      <p:grpSp>
        <p:nvGrpSpPr>
          <p:cNvPr id="16" name="组合 15"/>
          <p:cNvGrpSpPr/>
          <p:nvPr/>
        </p:nvGrpSpPr>
        <p:grpSpPr>
          <a:xfrm rot="18900000">
            <a:off x="-381049" y="1940926"/>
            <a:ext cx="717085" cy="760155"/>
            <a:chOff x="700314" y="653005"/>
            <a:chExt cx="573314" cy="574840"/>
          </a:xfrm>
        </p:grpSpPr>
        <p:cxnSp>
          <p:nvCxnSpPr>
            <p:cNvPr id="17" name="直接连接符 16"/>
            <p:cNvCxnSpPr/>
            <p:nvPr/>
          </p:nvCxnSpPr>
          <p:spPr>
            <a:xfrm>
              <a:off x="700314" y="1227845"/>
              <a:ext cx="573314" cy="0"/>
            </a:xfrm>
            <a:prstGeom prst="line">
              <a:avLst/>
            </a:prstGeom>
            <a:ln>
              <a:solidFill>
                <a:srgbClr val="2E72F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200000">
              <a:off x="986971" y="939662"/>
              <a:ext cx="573314" cy="0"/>
            </a:xfrm>
            <a:prstGeom prst="line">
              <a:avLst/>
            </a:prstGeom>
            <a:ln>
              <a:solidFill>
                <a:srgbClr val="2E72F1"/>
              </a:solidFill>
              <a:headEnd type="ova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rot="2700000" flipH="1">
            <a:off x="11860166" y="1940925"/>
            <a:ext cx="717085" cy="760155"/>
            <a:chOff x="700314" y="653005"/>
            <a:chExt cx="573314" cy="574840"/>
          </a:xfrm>
        </p:grpSpPr>
        <p:cxnSp>
          <p:nvCxnSpPr>
            <p:cNvPr id="20" name="直接连接符 19"/>
            <p:cNvCxnSpPr/>
            <p:nvPr/>
          </p:nvCxnSpPr>
          <p:spPr>
            <a:xfrm>
              <a:off x="700314" y="1227845"/>
              <a:ext cx="573314" cy="0"/>
            </a:xfrm>
            <a:prstGeom prst="line">
              <a:avLst/>
            </a:prstGeom>
            <a:ln>
              <a:solidFill>
                <a:srgbClr val="2E72F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16200000">
              <a:off x="986971" y="939662"/>
              <a:ext cx="573314" cy="0"/>
            </a:xfrm>
            <a:prstGeom prst="line">
              <a:avLst/>
            </a:prstGeom>
            <a:ln>
              <a:solidFill>
                <a:srgbClr val="2E72F1"/>
              </a:solidFill>
              <a:headEnd type="oval"/>
            </a:ln>
          </p:spPr>
          <p:style>
            <a:lnRef idx="1">
              <a:schemeClr val="accent1"/>
            </a:lnRef>
            <a:fillRef idx="0">
              <a:schemeClr val="accent1"/>
            </a:fillRef>
            <a:effectRef idx="0">
              <a:schemeClr val="accent1"/>
            </a:effectRef>
            <a:fontRef idx="minor">
              <a:schemeClr val="tx1"/>
            </a:fontRef>
          </p:style>
        </p:cxnSp>
      </p:grpSp>
      <p:cxnSp>
        <p:nvCxnSpPr>
          <p:cNvPr id="7" name="直接连接符 6"/>
          <p:cNvCxnSpPr/>
          <p:nvPr/>
        </p:nvCxnSpPr>
        <p:spPr>
          <a:xfrm>
            <a:off x="4159624" y="3428999"/>
            <a:ext cx="38727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159624" y="4374775"/>
            <a:ext cx="38727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2771696" y="4642007"/>
            <a:ext cx="6648609" cy="532453"/>
          </a:xfrm>
          <a:prstGeom prst="rect">
            <a:avLst/>
          </a:prstGeom>
        </p:spPr>
        <p:txBody>
          <a:bodyPr wrap="square">
            <a:spAutoFit/>
          </a:bodyPr>
          <a:lstStyle/>
          <a:p>
            <a:pPr algn="ctr">
              <a:lnSpc>
                <a:spcPct val="130000"/>
              </a:lnSpc>
              <a:spcBef>
                <a:spcPts val="600"/>
              </a:spcBef>
            </a:pPr>
            <a:r>
              <a:rPr lang="en-US" altLang="zh-CN" sz="1100">
                <a:solidFill>
                  <a:schemeClr val="bg1"/>
                </a:solidFill>
              </a:rPr>
              <a:t>Lorem ipsum dolor sit amet, consectetur adipisicing elit, sed do eiusmod tempor incididunt ut labore et dolore magna aliqua. Ut culpa qui officia deserunt mollit anim id est laborum.</a:t>
            </a:r>
            <a:endParaRPr lang="zh-CN" altLang="en-US" sz="1100">
              <a:solidFill>
                <a:schemeClr val="bg1"/>
              </a:solidFill>
            </a:endParaRPr>
          </a:p>
        </p:txBody>
      </p:sp>
    </p:spTree>
    <p:extLst>
      <p:ext uri="{BB962C8B-B14F-4D97-AF65-F5344CB8AC3E}">
        <p14:creationId xmlns:p14="http://schemas.microsoft.com/office/powerpoint/2010/main" val="6459968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占位符 25"/>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7651" b="7651"/>
          <a:stretch>
            <a:fillRect/>
          </a:stretch>
        </p:blipFill>
        <p:spPr/>
      </p:pic>
      <p:grpSp>
        <p:nvGrpSpPr>
          <p:cNvPr id="43" name="组合 42"/>
          <p:cNvGrpSpPr/>
          <p:nvPr/>
        </p:nvGrpSpPr>
        <p:grpSpPr>
          <a:xfrm>
            <a:off x="-721071" y="0"/>
            <a:ext cx="13636060" cy="6858000"/>
            <a:chOff x="-721071" y="0"/>
            <a:chExt cx="13636060" cy="6858000"/>
          </a:xfrm>
        </p:grpSpPr>
        <p:sp>
          <p:nvSpPr>
            <p:cNvPr id="30" name="任意多边形 29"/>
            <p:cNvSpPr/>
            <p:nvPr/>
          </p:nvSpPr>
          <p:spPr>
            <a:xfrm>
              <a:off x="0" y="0"/>
              <a:ext cx="12192000" cy="6858000"/>
            </a:xfrm>
            <a:custGeom>
              <a:avLst/>
              <a:gdLst>
                <a:gd name="connsiteX0" fmla="*/ 11406962 w 12192000"/>
                <a:gd name="connsiteY0" fmla="*/ 2712357 h 6858000"/>
                <a:gd name="connsiteX1" fmla="*/ 11494048 w 12192000"/>
                <a:gd name="connsiteY1" fmla="*/ 2895600 h 6858000"/>
                <a:gd name="connsiteX2" fmla="*/ 11406962 w 12192000"/>
                <a:gd name="connsiteY2" fmla="*/ 3078843 h 6858000"/>
                <a:gd name="connsiteX3" fmla="*/ 11494048 w 12192000"/>
                <a:gd name="connsiteY3" fmla="*/ 3078843 h 6858000"/>
                <a:gd name="connsiteX4" fmla="*/ 11581134 w 12192000"/>
                <a:gd name="connsiteY4" fmla="*/ 2895600 h 6858000"/>
                <a:gd name="connsiteX5" fmla="*/ 11494048 w 12192000"/>
                <a:gd name="connsiteY5" fmla="*/ 2712357 h 6858000"/>
                <a:gd name="connsiteX6" fmla="*/ 697951 w 12192000"/>
                <a:gd name="connsiteY6" fmla="*/ 2712357 h 6858000"/>
                <a:gd name="connsiteX7" fmla="*/ 610865 w 12192000"/>
                <a:gd name="connsiteY7" fmla="*/ 2895600 h 6858000"/>
                <a:gd name="connsiteX8" fmla="*/ 697951 w 12192000"/>
                <a:gd name="connsiteY8" fmla="*/ 3078843 h 6858000"/>
                <a:gd name="connsiteX9" fmla="*/ 785037 w 12192000"/>
                <a:gd name="connsiteY9" fmla="*/ 3078843 h 6858000"/>
                <a:gd name="connsiteX10" fmla="*/ 697951 w 12192000"/>
                <a:gd name="connsiteY10" fmla="*/ 2895600 h 6858000"/>
                <a:gd name="connsiteX11" fmla="*/ 785037 w 12192000"/>
                <a:gd name="connsiteY11" fmla="*/ 2712357 h 6858000"/>
                <a:gd name="connsiteX12" fmla="*/ 1420692 w 12192000"/>
                <a:gd name="connsiteY12" fmla="*/ 1201536 h 6858000"/>
                <a:gd name="connsiteX13" fmla="*/ 1420692 w 12192000"/>
                <a:gd name="connsiteY13" fmla="*/ 4652681 h 6858000"/>
                <a:gd name="connsiteX14" fmla="*/ 4039626 w 12192000"/>
                <a:gd name="connsiteY14" fmla="*/ 4652681 h 6858000"/>
                <a:gd name="connsiteX15" fmla="*/ 4039626 w 12192000"/>
                <a:gd name="connsiteY15" fmla="*/ 1201536 h 6858000"/>
                <a:gd name="connsiteX16" fmla="*/ 4779810 w 12192000"/>
                <a:gd name="connsiteY16" fmla="*/ 1201535 h 6858000"/>
                <a:gd name="connsiteX17" fmla="*/ 4779810 w 12192000"/>
                <a:gd name="connsiteY17" fmla="*/ 4652680 h 6858000"/>
                <a:gd name="connsiteX18" fmla="*/ 7398743 w 12192000"/>
                <a:gd name="connsiteY18" fmla="*/ 4652680 h 6858000"/>
                <a:gd name="connsiteX19" fmla="*/ 7398743 w 12192000"/>
                <a:gd name="connsiteY19" fmla="*/ 1201535 h 6858000"/>
                <a:gd name="connsiteX20" fmla="*/ 8138928 w 12192000"/>
                <a:gd name="connsiteY20" fmla="*/ 1201534 h 6858000"/>
                <a:gd name="connsiteX21" fmla="*/ 8138928 w 12192000"/>
                <a:gd name="connsiteY21" fmla="*/ 4652679 h 6858000"/>
                <a:gd name="connsiteX22" fmla="*/ 10757861 w 12192000"/>
                <a:gd name="connsiteY22" fmla="*/ 4652679 h 6858000"/>
                <a:gd name="connsiteX23" fmla="*/ 10757861 w 12192000"/>
                <a:gd name="connsiteY23" fmla="*/ 1201534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406962" y="2712357"/>
                  </a:moveTo>
                  <a:lnTo>
                    <a:pt x="11494048" y="2895600"/>
                  </a:lnTo>
                  <a:lnTo>
                    <a:pt x="11406962" y="3078843"/>
                  </a:lnTo>
                  <a:lnTo>
                    <a:pt x="11494048" y="3078843"/>
                  </a:lnTo>
                  <a:lnTo>
                    <a:pt x="11581134" y="2895600"/>
                  </a:lnTo>
                  <a:lnTo>
                    <a:pt x="11494048" y="2712357"/>
                  </a:lnTo>
                  <a:close/>
                  <a:moveTo>
                    <a:pt x="697951" y="2712357"/>
                  </a:moveTo>
                  <a:lnTo>
                    <a:pt x="610865" y="2895600"/>
                  </a:lnTo>
                  <a:lnTo>
                    <a:pt x="697951" y="3078843"/>
                  </a:lnTo>
                  <a:lnTo>
                    <a:pt x="785037" y="3078843"/>
                  </a:lnTo>
                  <a:lnTo>
                    <a:pt x="697951" y="2895600"/>
                  </a:lnTo>
                  <a:lnTo>
                    <a:pt x="785037" y="2712357"/>
                  </a:lnTo>
                  <a:close/>
                  <a:moveTo>
                    <a:pt x="1420692" y="1201536"/>
                  </a:moveTo>
                  <a:lnTo>
                    <a:pt x="1420692" y="4652681"/>
                  </a:lnTo>
                  <a:lnTo>
                    <a:pt x="4039626" y="4652681"/>
                  </a:lnTo>
                  <a:lnTo>
                    <a:pt x="4039626" y="1201536"/>
                  </a:lnTo>
                  <a:close/>
                  <a:moveTo>
                    <a:pt x="4779810" y="1201535"/>
                  </a:moveTo>
                  <a:lnTo>
                    <a:pt x="4779810" y="4652680"/>
                  </a:lnTo>
                  <a:lnTo>
                    <a:pt x="7398743" y="4652680"/>
                  </a:lnTo>
                  <a:lnTo>
                    <a:pt x="7398743" y="1201535"/>
                  </a:lnTo>
                  <a:close/>
                  <a:moveTo>
                    <a:pt x="8138928" y="1201534"/>
                  </a:moveTo>
                  <a:lnTo>
                    <a:pt x="8138928" y="4652679"/>
                  </a:lnTo>
                  <a:lnTo>
                    <a:pt x="10757861" y="4652679"/>
                  </a:lnTo>
                  <a:lnTo>
                    <a:pt x="10757861" y="1201534"/>
                  </a:lnTo>
                  <a:close/>
                  <a:moveTo>
                    <a:pt x="0" y="0"/>
                  </a:moveTo>
                  <a:lnTo>
                    <a:pt x="12192000" y="0"/>
                  </a:lnTo>
                  <a:lnTo>
                    <a:pt x="12192000" y="6858000"/>
                  </a:lnTo>
                  <a:lnTo>
                    <a:pt x="0" y="6858000"/>
                  </a:lnTo>
                  <a:close/>
                </a:path>
              </a:pathLst>
            </a:custGeom>
            <a:gradFill flip="none" rotWithShape="1">
              <a:gsLst>
                <a:gs pos="11000">
                  <a:schemeClr val="tx1">
                    <a:lumMod val="85000"/>
                    <a:lumOff val="15000"/>
                  </a:schemeClr>
                </a:gs>
                <a:gs pos="100000">
                  <a:schemeClr val="tx1">
                    <a:lumMod val="95000"/>
                    <a:lumOff val="5000"/>
                  </a:schemeClr>
                </a:gs>
              </a:gsLst>
              <a:path path="circle">
                <a:fillToRect l="50000" t="50000" r="50000" b="50000"/>
              </a:path>
              <a:tileRect/>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9" name="图片 18"/>
            <p:cNvPicPr>
              <a:picLocks noChangeAspect="1"/>
            </p:cNvPicPr>
            <p:nvPr/>
          </p:nvPicPr>
          <p:blipFill>
            <a:blip r:embed="rId4"/>
            <a:srcRect/>
            <a:stretch>
              <a:fillRect/>
            </a:stretch>
          </p:blipFill>
          <p:spPr>
            <a:xfrm rot="16200000">
              <a:off x="550578" y="1370551"/>
              <a:ext cx="4373303" cy="3100898"/>
            </a:xfrm>
            <a:custGeom>
              <a:avLst/>
              <a:gdLst>
                <a:gd name="connsiteX0" fmla="*/ 3906116 w 4373303"/>
                <a:gd name="connsiteY0" fmla="*/ 233912 h 3100898"/>
                <a:gd name="connsiteX1" fmla="*/ 454971 w 4373303"/>
                <a:gd name="connsiteY1" fmla="*/ 233912 h 3100898"/>
                <a:gd name="connsiteX2" fmla="*/ 454971 w 4373303"/>
                <a:gd name="connsiteY2" fmla="*/ 2852846 h 3100898"/>
                <a:gd name="connsiteX3" fmla="*/ 3906116 w 4373303"/>
                <a:gd name="connsiteY3" fmla="*/ 2852846 h 3100898"/>
                <a:gd name="connsiteX4" fmla="*/ 4373303 w 4373303"/>
                <a:gd name="connsiteY4" fmla="*/ 0 h 3100898"/>
                <a:gd name="connsiteX5" fmla="*/ 4373303 w 4373303"/>
                <a:gd name="connsiteY5" fmla="*/ 3100898 h 3100898"/>
                <a:gd name="connsiteX6" fmla="*/ 0 w 4373303"/>
                <a:gd name="connsiteY6" fmla="*/ 3100898 h 3100898"/>
                <a:gd name="connsiteX7" fmla="*/ 0 w 4373303"/>
                <a:gd name="connsiteY7" fmla="*/ 0 h 3100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3303" h="3100898">
                  <a:moveTo>
                    <a:pt x="3906116" y="233912"/>
                  </a:moveTo>
                  <a:lnTo>
                    <a:pt x="454971" y="233912"/>
                  </a:lnTo>
                  <a:lnTo>
                    <a:pt x="454971" y="2852846"/>
                  </a:lnTo>
                  <a:lnTo>
                    <a:pt x="3906116" y="2852846"/>
                  </a:lnTo>
                  <a:close/>
                  <a:moveTo>
                    <a:pt x="4373303" y="0"/>
                  </a:moveTo>
                  <a:lnTo>
                    <a:pt x="4373303" y="3100898"/>
                  </a:lnTo>
                  <a:lnTo>
                    <a:pt x="0" y="3100898"/>
                  </a:lnTo>
                  <a:lnTo>
                    <a:pt x="0" y="0"/>
                  </a:lnTo>
                  <a:close/>
                </a:path>
              </a:pathLst>
            </a:custGeom>
            <a:effectLst>
              <a:outerShdw blurRad="190500" dist="63500" dir="2700000" algn="tl" rotWithShape="0">
                <a:prstClr val="black">
                  <a:alpha val="40000"/>
                </a:prstClr>
              </a:outerShdw>
            </a:effectLst>
          </p:spPr>
        </p:pic>
        <p:pic>
          <p:nvPicPr>
            <p:cNvPr id="21" name="图片 20"/>
            <p:cNvPicPr>
              <a:picLocks noChangeAspect="1"/>
            </p:cNvPicPr>
            <p:nvPr/>
          </p:nvPicPr>
          <p:blipFill>
            <a:blip r:embed="rId4"/>
            <a:srcRect/>
            <a:stretch>
              <a:fillRect/>
            </a:stretch>
          </p:blipFill>
          <p:spPr>
            <a:xfrm rot="16200000">
              <a:off x="3909349" y="1370552"/>
              <a:ext cx="4373303" cy="3100898"/>
            </a:xfrm>
            <a:custGeom>
              <a:avLst/>
              <a:gdLst>
                <a:gd name="connsiteX0" fmla="*/ 3906118 w 4373303"/>
                <a:gd name="connsiteY0" fmla="*/ 234259 h 3100898"/>
                <a:gd name="connsiteX1" fmla="*/ 454973 w 4373303"/>
                <a:gd name="connsiteY1" fmla="*/ 234259 h 3100898"/>
                <a:gd name="connsiteX2" fmla="*/ 454973 w 4373303"/>
                <a:gd name="connsiteY2" fmla="*/ 2853192 h 3100898"/>
                <a:gd name="connsiteX3" fmla="*/ 3906118 w 4373303"/>
                <a:gd name="connsiteY3" fmla="*/ 2853192 h 3100898"/>
                <a:gd name="connsiteX4" fmla="*/ 4373303 w 4373303"/>
                <a:gd name="connsiteY4" fmla="*/ 0 h 3100898"/>
                <a:gd name="connsiteX5" fmla="*/ 4373303 w 4373303"/>
                <a:gd name="connsiteY5" fmla="*/ 3100898 h 3100898"/>
                <a:gd name="connsiteX6" fmla="*/ 0 w 4373303"/>
                <a:gd name="connsiteY6" fmla="*/ 3100898 h 3100898"/>
                <a:gd name="connsiteX7" fmla="*/ 0 w 4373303"/>
                <a:gd name="connsiteY7" fmla="*/ 0 h 3100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3303" h="3100898">
                  <a:moveTo>
                    <a:pt x="3906118" y="234259"/>
                  </a:moveTo>
                  <a:lnTo>
                    <a:pt x="454973" y="234259"/>
                  </a:lnTo>
                  <a:lnTo>
                    <a:pt x="454973" y="2853192"/>
                  </a:lnTo>
                  <a:lnTo>
                    <a:pt x="3906118" y="2853192"/>
                  </a:lnTo>
                  <a:close/>
                  <a:moveTo>
                    <a:pt x="4373303" y="0"/>
                  </a:moveTo>
                  <a:lnTo>
                    <a:pt x="4373303" y="3100898"/>
                  </a:lnTo>
                  <a:lnTo>
                    <a:pt x="0" y="3100898"/>
                  </a:lnTo>
                  <a:lnTo>
                    <a:pt x="0" y="0"/>
                  </a:lnTo>
                  <a:close/>
                </a:path>
              </a:pathLst>
            </a:custGeom>
            <a:effectLst>
              <a:outerShdw blurRad="190500" dist="63500" dir="2700000" algn="tl" rotWithShape="0">
                <a:prstClr val="black">
                  <a:alpha val="40000"/>
                </a:prstClr>
              </a:outerShdw>
            </a:effectLst>
          </p:spPr>
        </p:pic>
        <p:pic>
          <p:nvPicPr>
            <p:cNvPr id="22" name="图片 21"/>
            <p:cNvPicPr>
              <a:picLocks noChangeAspect="1"/>
            </p:cNvPicPr>
            <p:nvPr/>
          </p:nvPicPr>
          <p:blipFill>
            <a:blip r:embed="rId4"/>
            <a:srcRect/>
            <a:stretch>
              <a:fillRect/>
            </a:stretch>
          </p:blipFill>
          <p:spPr>
            <a:xfrm rot="16200000">
              <a:off x="7268120" y="1370552"/>
              <a:ext cx="4373303" cy="3100898"/>
            </a:xfrm>
            <a:custGeom>
              <a:avLst/>
              <a:gdLst>
                <a:gd name="connsiteX0" fmla="*/ 3906119 w 4373303"/>
                <a:gd name="connsiteY0" fmla="*/ 234606 h 3100898"/>
                <a:gd name="connsiteX1" fmla="*/ 454974 w 4373303"/>
                <a:gd name="connsiteY1" fmla="*/ 234606 h 3100898"/>
                <a:gd name="connsiteX2" fmla="*/ 454974 w 4373303"/>
                <a:gd name="connsiteY2" fmla="*/ 2853539 h 3100898"/>
                <a:gd name="connsiteX3" fmla="*/ 3906119 w 4373303"/>
                <a:gd name="connsiteY3" fmla="*/ 2853539 h 3100898"/>
                <a:gd name="connsiteX4" fmla="*/ 4373303 w 4373303"/>
                <a:gd name="connsiteY4" fmla="*/ 0 h 3100898"/>
                <a:gd name="connsiteX5" fmla="*/ 4373303 w 4373303"/>
                <a:gd name="connsiteY5" fmla="*/ 3100898 h 3100898"/>
                <a:gd name="connsiteX6" fmla="*/ 0 w 4373303"/>
                <a:gd name="connsiteY6" fmla="*/ 3100898 h 3100898"/>
                <a:gd name="connsiteX7" fmla="*/ 0 w 4373303"/>
                <a:gd name="connsiteY7" fmla="*/ 0 h 3100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3303" h="3100898">
                  <a:moveTo>
                    <a:pt x="3906119" y="234606"/>
                  </a:moveTo>
                  <a:lnTo>
                    <a:pt x="454974" y="234606"/>
                  </a:lnTo>
                  <a:lnTo>
                    <a:pt x="454974" y="2853539"/>
                  </a:lnTo>
                  <a:lnTo>
                    <a:pt x="3906119" y="2853539"/>
                  </a:lnTo>
                  <a:close/>
                  <a:moveTo>
                    <a:pt x="4373303" y="0"/>
                  </a:moveTo>
                  <a:lnTo>
                    <a:pt x="4373303" y="3100898"/>
                  </a:lnTo>
                  <a:lnTo>
                    <a:pt x="0" y="3100898"/>
                  </a:lnTo>
                  <a:lnTo>
                    <a:pt x="0" y="0"/>
                  </a:lnTo>
                  <a:close/>
                </a:path>
              </a:pathLst>
            </a:custGeom>
            <a:effectLst>
              <a:outerShdw blurRad="190500" dist="63500" dir="2700000" algn="tl" rotWithShape="0">
                <a:prstClr val="black">
                  <a:alpha val="40000"/>
                </a:prstClr>
              </a:outerShdw>
            </a:effectLst>
          </p:spPr>
        </p:pic>
        <p:grpSp>
          <p:nvGrpSpPr>
            <p:cNvPr id="37" name="组合 36"/>
            <p:cNvGrpSpPr/>
            <p:nvPr/>
          </p:nvGrpSpPr>
          <p:grpSpPr>
            <a:xfrm rot="18900000">
              <a:off x="-721071" y="2176239"/>
              <a:ext cx="1442142" cy="1445981"/>
              <a:chOff x="700314" y="653005"/>
              <a:chExt cx="573314" cy="574840"/>
            </a:xfrm>
          </p:grpSpPr>
          <p:cxnSp>
            <p:nvCxnSpPr>
              <p:cNvPr id="38" name="直接连接符 37"/>
              <p:cNvCxnSpPr/>
              <p:nvPr/>
            </p:nvCxnSpPr>
            <p:spPr>
              <a:xfrm>
                <a:off x="700314" y="1227845"/>
                <a:ext cx="573314" cy="0"/>
              </a:xfrm>
              <a:prstGeom prst="line">
                <a:avLst/>
              </a:prstGeom>
              <a:ln>
                <a:solidFill>
                  <a:srgbClr val="2E72F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rot="16200000">
                <a:off x="986971" y="939662"/>
                <a:ext cx="573314" cy="0"/>
              </a:xfrm>
              <a:prstGeom prst="line">
                <a:avLst/>
              </a:prstGeom>
              <a:ln>
                <a:solidFill>
                  <a:srgbClr val="2E72F1"/>
                </a:solidFill>
                <a:headEnd type="oval"/>
              </a:ln>
            </p:spPr>
            <p:style>
              <a:lnRef idx="1">
                <a:schemeClr val="accent1"/>
              </a:lnRef>
              <a:fillRef idx="0">
                <a:schemeClr val="accent1"/>
              </a:fillRef>
              <a:effectRef idx="0">
                <a:schemeClr val="accent1"/>
              </a:effectRef>
              <a:fontRef idx="minor">
                <a:schemeClr val="tx1"/>
              </a:fontRef>
            </p:style>
          </p:cxnSp>
        </p:grpSp>
        <p:grpSp>
          <p:nvGrpSpPr>
            <p:cNvPr id="40" name="组合 39"/>
            <p:cNvGrpSpPr/>
            <p:nvPr/>
          </p:nvGrpSpPr>
          <p:grpSpPr>
            <a:xfrm rot="2700000" flipH="1">
              <a:off x="11470928" y="2176239"/>
              <a:ext cx="1442142" cy="1445981"/>
              <a:chOff x="700314" y="653005"/>
              <a:chExt cx="573314" cy="574840"/>
            </a:xfrm>
          </p:grpSpPr>
          <p:cxnSp>
            <p:nvCxnSpPr>
              <p:cNvPr id="41" name="直接连接符 40"/>
              <p:cNvCxnSpPr/>
              <p:nvPr/>
            </p:nvCxnSpPr>
            <p:spPr>
              <a:xfrm>
                <a:off x="700314" y="1227845"/>
                <a:ext cx="573314" cy="0"/>
              </a:xfrm>
              <a:prstGeom prst="line">
                <a:avLst/>
              </a:prstGeom>
              <a:ln>
                <a:solidFill>
                  <a:srgbClr val="2E72F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16200000">
                <a:off x="986971" y="939662"/>
                <a:ext cx="573314" cy="0"/>
              </a:xfrm>
              <a:prstGeom prst="line">
                <a:avLst/>
              </a:prstGeom>
              <a:ln>
                <a:solidFill>
                  <a:srgbClr val="2E72F1"/>
                </a:solidFill>
                <a:headEnd type="oval"/>
              </a:ln>
            </p:spPr>
            <p:style>
              <a:lnRef idx="1">
                <a:schemeClr val="accent1"/>
              </a:lnRef>
              <a:fillRef idx="0">
                <a:schemeClr val="accent1"/>
              </a:fillRef>
              <a:effectRef idx="0">
                <a:schemeClr val="accent1"/>
              </a:effectRef>
              <a:fontRef idx="minor">
                <a:schemeClr val="tx1"/>
              </a:fontRef>
            </p:style>
          </p:cxnSp>
        </p:grpSp>
      </p:grpSp>
      <p:sp>
        <p:nvSpPr>
          <p:cNvPr id="10" name="矩形 9"/>
          <p:cNvSpPr/>
          <p:nvPr/>
        </p:nvSpPr>
        <p:spPr>
          <a:xfrm>
            <a:off x="1209880" y="5691103"/>
            <a:ext cx="9772240" cy="728982"/>
          </a:xfrm>
          <a:prstGeom prst="rect">
            <a:avLst/>
          </a:prstGeom>
        </p:spPr>
        <p:txBody>
          <a:bodyPr wrap="square">
            <a:spAutoFit/>
          </a:bodyPr>
          <a:lstStyle/>
          <a:p>
            <a:pPr algn="ctr">
              <a:lnSpc>
                <a:spcPct val="130000"/>
              </a:lnSpc>
              <a:spcBef>
                <a:spcPts val="600"/>
              </a:spcBef>
            </a:pPr>
            <a:r>
              <a:rPr lang="en-US" altLang="zh-CN" sz="1100">
                <a:solidFill>
                  <a:schemeClr val="bg1"/>
                </a:solidFill>
              </a:rPr>
              <a:t>Lorem ipsum dolor sit amet, consectetur adipisicing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zh-CN" altLang="en-US" sz="1100">
              <a:solidFill>
                <a:schemeClr val="bg1"/>
              </a:solidFill>
            </a:endParaRPr>
          </a:p>
        </p:txBody>
      </p:sp>
      <p:sp>
        <p:nvSpPr>
          <p:cNvPr id="32" name="矩形 31"/>
          <p:cNvSpPr/>
          <p:nvPr/>
        </p:nvSpPr>
        <p:spPr>
          <a:xfrm>
            <a:off x="4242536" y="5178233"/>
            <a:ext cx="3706929" cy="523220"/>
          </a:xfrm>
          <a:prstGeom prst="rect">
            <a:avLst/>
          </a:prstGeom>
        </p:spPr>
        <p:txBody>
          <a:bodyPr wrap="square">
            <a:spAutoFit/>
          </a:bodyPr>
          <a:lstStyle/>
          <a:p>
            <a:pPr algn="ctr">
              <a:spcBef>
                <a:spcPts val="600"/>
              </a:spcBef>
            </a:pPr>
            <a:r>
              <a:rPr lang="en-US" altLang="zh-CN" sz="2800">
                <a:solidFill>
                  <a:srgbClr val="2E72F1"/>
                </a:solidFill>
                <a:latin typeface="Segoe UI Light 8" panose="020B0502040204020203" pitchFamily="34" charset="0"/>
                <a:cs typeface="Segoe UI Light 8" panose="020B0502040204020203" pitchFamily="34" charset="0"/>
              </a:rPr>
              <a:t>POWERPOINT</a:t>
            </a:r>
          </a:p>
        </p:txBody>
      </p:sp>
    </p:spTree>
    <p:extLst>
      <p:ext uri="{BB962C8B-B14F-4D97-AF65-F5344CB8AC3E}">
        <p14:creationId xmlns:p14="http://schemas.microsoft.com/office/powerpoint/2010/main" val="42220534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3"/>
          <p:cNvSpPr txBox="1"/>
          <p:nvPr/>
        </p:nvSpPr>
        <p:spPr>
          <a:xfrm>
            <a:off x="4399288" y="414537"/>
            <a:ext cx="3393429" cy="584775"/>
          </a:xfrm>
          <a:prstGeom prst="rect">
            <a:avLst/>
          </a:prstGeom>
          <a:noFill/>
        </p:spPr>
        <p:txBody>
          <a:bodyPr wrap="none" rtlCol="0">
            <a:spAutoFit/>
          </a:bodyPr>
          <a:lstStyle/>
          <a:p>
            <a:pPr algn="ctr"/>
            <a:r>
              <a:rPr lang="en-US" sz="3200" b="1">
                <a:solidFill>
                  <a:srgbClr val="2E72F1"/>
                </a:solidFill>
                <a:ea typeface="Open Sans Light" panose="020B0306030504020204" pitchFamily="34" charset="0"/>
                <a:cs typeface="Open Sans Light" panose="020B0306030504020204" pitchFamily="34" charset="0"/>
              </a:rPr>
              <a:t>S</a:t>
            </a:r>
            <a:r>
              <a:rPr lang="en-US" altLang="zh-CN" sz="3200" b="1">
                <a:solidFill>
                  <a:srgbClr val="2E72F1"/>
                </a:solidFill>
                <a:ea typeface="Open Sans Light" panose="020B0306030504020204" pitchFamily="34" charset="0"/>
                <a:cs typeface="Open Sans Light" panose="020B0306030504020204" pitchFamily="34" charset="0"/>
              </a:rPr>
              <a:t>mile</a:t>
            </a:r>
            <a:r>
              <a:rPr lang="en-US" altLang="zh-CN" sz="3200">
                <a:solidFill>
                  <a:schemeClr val="tx1">
                    <a:lumMod val="85000"/>
                    <a:lumOff val="15000"/>
                  </a:schemeClr>
                </a:solidFill>
                <a:ea typeface="Open Sans Light" panose="020B0306030504020204" pitchFamily="34" charset="0"/>
                <a:cs typeface="Open Sans Light" panose="020B0306030504020204" pitchFamily="34" charset="0"/>
              </a:rPr>
              <a:t> PowerPoint</a:t>
            </a:r>
            <a:endParaRPr lang="id-ID" sz="3200" dirty="0">
              <a:solidFill>
                <a:schemeClr val="tx1">
                  <a:lumMod val="85000"/>
                  <a:lumOff val="15000"/>
                </a:schemeClr>
              </a:solidFill>
              <a:ea typeface="Open Sans Light" panose="020B0306030504020204" pitchFamily="34" charset="0"/>
              <a:cs typeface="Open Sans Light" panose="020B0306030504020204" pitchFamily="34" charset="0"/>
            </a:endParaRPr>
          </a:p>
        </p:txBody>
      </p:sp>
      <p:sp>
        <p:nvSpPr>
          <p:cNvPr id="56" name="矩形 55"/>
          <p:cNvSpPr/>
          <p:nvPr/>
        </p:nvSpPr>
        <p:spPr>
          <a:xfrm>
            <a:off x="1513707" y="4764102"/>
            <a:ext cx="2188551" cy="949491"/>
          </a:xfrm>
          <a:prstGeom prst="rect">
            <a:avLst/>
          </a:prstGeom>
        </p:spPr>
        <p:txBody>
          <a:bodyPr wrap="square">
            <a:spAutoFit/>
          </a:bodyPr>
          <a:lstStyle/>
          <a:p>
            <a:pPr algn="ctr">
              <a:lnSpc>
                <a:spcPct val="130000"/>
              </a:lnSpc>
              <a:spcBef>
                <a:spcPts val="600"/>
              </a:spcBef>
            </a:pPr>
            <a:r>
              <a:rPr lang="en-US" altLang="zh-CN" sz="1100">
                <a:solidFill>
                  <a:schemeClr val="tx1">
                    <a:lumMod val="85000"/>
                    <a:lumOff val="15000"/>
                  </a:schemeClr>
                </a:solidFill>
              </a:rPr>
              <a:t>consectetur adipisicing elit, sed eiusmod tempor incididunt ut labore et dolore magna aliqua.  enim ad minim veniam.</a:t>
            </a:r>
          </a:p>
        </p:txBody>
      </p:sp>
      <p:sp>
        <p:nvSpPr>
          <p:cNvPr id="57" name="矩形 56"/>
          <p:cNvSpPr/>
          <p:nvPr/>
        </p:nvSpPr>
        <p:spPr>
          <a:xfrm>
            <a:off x="1513707" y="4282972"/>
            <a:ext cx="2188551" cy="400110"/>
          </a:xfrm>
          <a:prstGeom prst="rect">
            <a:avLst/>
          </a:prstGeom>
        </p:spPr>
        <p:txBody>
          <a:bodyPr wrap="square">
            <a:spAutoFit/>
          </a:bodyPr>
          <a:lstStyle/>
          <a:p>
            <a:pPr algn="ctr">
              <a:spcBef>
                <a:spcPts val="600"/>
              </a:spcBef>
            </a:pPr>
            <a:r>
              <a:rPr lang="en-US" altLang="zh-CN" sz="2000" b="1">
                <a:solidFill>
                  <a:schemeClr val="tx1">
                    <a:lumMod val="85000"/>
                    <a:lumOff val="15000"/>
                  </a:schemeClr>
                </a:solidFill>
              </a:rPr>
              <a:t>KEY WORD</a:t>
            </a:r>
          </a:p>
        </p:txBody>
      </p:sp>
      <p:sp>
        <p:nvSpPr>
          <p:cNvPr id="7" name="椭圆 6"/>
          <p:cNvSpPr/>
          <p:nvPr/>
        </p:nvSpPr>
        <p:spPr>
          <a:xfrm>
            <a:off x="1981776" y="2210510"/>
            <a:ext cx="1252412" cy="1252412"/>
          </a:xfrm>
          <a:prstGeom prst="ellipse">
            <a:avLst/>
          </a:prstGeom>
          <a:solidFill>
            <a:schemeClr val="tx1">
              <a:lumMod val="50000"/>
              <a:lumOff val="50000"/>
              <a:alpha val="60000"/>
            </a:schemeClr>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6" name="图表 5"/>
          <p:cNvGraphicFramePr/>
          <p:nvPr>
            <p:extLst>
              <p:ext uri="{D42A27DB-BD31-4B8C-83A1-F6EECF244321}">
                <p14:modId xmlns:p14="http://schemas.microsoft.com/office/powerpoint/2010/main" val="1426251888"/>
              </p:ext>
            </p:extLst>
          </p:nvPr>
        </p:nvGraphicFramePr>
        <p:xfrm>
          <a:off x="1529514" y="1746008"/>
          <a:ext cx="2156936" cy="2181415"/>
        </p:xfrm>
        <a:graphic>
          <a:graphicData uri="http://schemas.openxmlformats.org/drawingml/2006/chart">
            <c:chart xmlns:c="http://schemas.openxmlformats.org/drawingml/2006/chart" xmlns:r="http://schemas.openxmlformats.org/officeDocument/2006/relationships" r:id="rId3"/>
          </a:graphicData>
        </a:graphic>
      </p:graphicFrame>
      <p:sp>
        <p:nvSpPr>
          <p:cNvPr id="60" name="矩形 59"/>
          <p:cNvSpPr/>
          <p:nvPr/>
        </p:nvSpPr>
        <p:spPr>
          <a:xfrm>
            <a:off x="5001725" y="4764102"/>
            <a:ext cx="2188551" cy="949491"/>
          </a:xfrm>
          <a:prstGeom prst="rect">
            <a:avLst/>
          </a:prstGeom>
        </p:spPr>
        <p:txBody>
          <a:bodyPr wrap="square">
            <a:spAutoFit/>
          </a:bodyPr>
          <a:lstStyle/>
          <a:p>
            <a:pPr algn="ctr">
              <a:lnSpc>
                <a:spcPct val="130000"/>
              </a:lnSpc>
              <a:spcBef>
                <a:spcPts val="600"/>
              </a:spcBef>
            </a:pPr>
            <a:r>
              <a:rPr lang="en-US" altLang="zh-CN" sz="1100">
                <a:solidFill>
                  <a:schemeClr val="tx1">
                    <a:lumMod val="85000"/>
                    <a:lumOff val="15000"/>
                  </a:schemeClr>
                </a:solidFill>
              </a:rPr>
              <a:t>consectetur adipisicing elit, sed eiusmod tempor incididunt ut labore et dolore magna aliqua.  enim ad minim veniam.</a:t>
            </a:r>
          </a:p>
        </p:txBody>
      </p:sp>
      <p:sp>
        <p:nvSpPr>
          <p:cNvPr id="61" name="矩形 60"/>
          <p:cNvSpPr/>
          <p:nvPr/>
        </p:nvSpPr>
        <p:spPr>
          <a:xfrm>
            <a:off x="5001725" y="4282972"/>
            <a:ext cx="2188551" cy="400110"/>
          </a:xfrm>
          <a:prstGeom prst="rect">
            <a:avLst/>
          </a:prstGeom>
        </p:spPr>
        <p:txBody>
          <a:bodyPr wrap="square">
            <a:spAutoFit/>
          </a:bodyPr>
          <a:lstStyle/>
          <a:p>
            <a:pPr algn="ctr">
              <a:spcBef>
                <a:spcPts val="600"/>
              </a:spcBef>
            </a:pPr>
            <a:r>
              <a:rPr lang="en-US" altLang="zh-CN" sz="2000" b="1">
                <a:solidFill>
                  <a:schemeClr val="tx1">
                    <a:lumMod val="85000"/>
                    <a:lumOff val="15000"/>
                  </a:schemeClr>
                </a:solidFill>
              </a:rPr>
              <a:t>KEY WORD</a:t>
            </a:r>
          </a:p>
        </p:txBody>
      </p:sp>
      <p:sp>
        <p:nvSpPr>
          <p:cNvPr id="58" name="椭圆 57"/>
          <p:cNvSpPr/>
          <p:nvPr/>
        </p:nvSpPr>
        <p:spPr>
          <a:xfrm>
            <a:off x="5469794" y="2210510"/>
            <a:ext cx="1252412" cy="1252412"/>
          </a:xfrm>
          <a:prstGeom prst="ellipse">
            <a:avLst/>
          </a:prstGeom>
          <a:solidFill>
            <a:schemeClr val="tx1">
              <a:lumMod val="50000"/>
              <a:lumOff val="50000"/>
              <a:alpha val="60000"/>
            </a:schemeClr>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9" name="图表 58"/>
          <p:cNvGraphicFramePr/>
          <p:nvPr>
            <p:extLst>
              <p:ext uri="{D42A27DB-BD31-4B8C-83A1-F6EECF244321}">
                <p14:modId xmlns:p14="http://schemas.microsoft.com/office/powerpoint/2010/main" val="3025743094"/>
              </p:ext>
            </p:extLst>
          </p:nvPr>
        </p:nvGraphicFramePr>
        <p:xfrm>
          <a:off x="5017532" y="1746008"/>
          <a:ext cx="2156936" cy="2181415"/>
        </p:xfrm>
        <a:graphic>
          <a:graphicData uri="http://schemas.openxmlformats.org/drawingml/2006/chart">
            <c:chart xmlns:c="http://schemas.openxmlformats.org/drawingml/2006/chart" xmlns:r="http://schemas.openxmlformats.org/officeDocument/2006/relationships" r:id="rId4"/>
          </a:graphicData>
        </a:graphic>
      </p:graphicFrame>
      <p:sp>
        <p:nvSpPr>
          <p:cNvPr id="62" name="椭圆 61"/>
          <p:cNvSpPr/>
          <p:nvPr/>
        </p:nvSpPr>
        <p:spPr>
          <a:xfrm>
            <a:off x="8957812" y="2210510"/>
            <a:ext cx="1252412" cy="1252412"/>
          </a:xfrm>
          <a:prstGeom prst="ellipse">
            <a:avLst/>
          </a:prstGeom>
          <a:solidFill>
            <a:schemeClr val="tx1">
              <a:lumMod val="50000"/>
              <a:lumOff val="50000"/>
              <a:alpha val="60000"/>
            </a:schemeClr>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63" name="图表 62"/>
          <p:cNvGraphicFramePr/>
          <p:nvPr>
            <p:extLst>
              <p:ext uri="{D42A27DB-BD31-4B8C-83A1-F6EECF244321}">
                <p14:modId xmlns:p14="http://schemas.microsoft.com/office/powerpoint/2010/main" val="58175289"/>
              </p:ext>
            </p:extLst>
          </p:nvPr>
        </p:nvGraphicFramePr>
        <p:xfrm>
          <a:off x="8505550" y="1746008"/>
          <a:ext cx="2156936" cy="2181415"/>
        </p:xfrm>
        <a:graphic>
          <a:graphicData uri="http://schemas.openxmlformats.org/drawingml/2006/chart">
            <c:chart xmlns:c="http://schemas.openxmlformats.org/drawingml/2006/chart" xmlns:r="http://schemas.openxmlformats.org/officeDocument/2006/relationships" r:id="rId5"/>
          </a:graphicData>
        </a:graphic>
      </p:graphicFrame>
      <p:sp>
        <p:nvSpPr>
          <p:cNvPr id="64" name="矩形 63"/>
          <p:cNvSpPr/>
          <p:nvPr/>
        </p:nvSpPr>
        <p:spPr>
          <a:xfrm>
            <a:off x="8489743" y="4764102"/>
            <a:ext cx="2188551" cy="949491"/>
          </a:xfrm>
          <a:prstGeom prst="rect">
            <a:avLst/>
          </a:prstGeom>
        </p:spPr>
        <p:txBody>
          <a:bodyPr wrap="square">
            <a:spAutoFit/>
          </a:bodyPr>
          <a:lstStyle/>
          <a:p>
            <a:pPr algn="ctr">
              <a:lnSpc>
                <a:spcPct val="130000"/>
              </a:lnSpc>
              <a:spcBef>
                <a:spcPts val="600"/>
              </a:spcBef>
            </a:pPr>
            <a:r>
              <a:rPr lang="en-US" altLang="zh-CN" sz="1100">
                <a:solidFill>
                  <a:schemeClr val="tx1">
                    <a:lumMod val="85000"/>
                    <a:lumOff val="15000"/>
                  </a:schemeClr>
                </a:solidFill>
              </a:rPr>
              <a:t>consectetur adipisicing elit, sed eiusmod tempor incididunt ut labore et dolore magna aliqua.  enim ad minim veniam.</a:t>
            </a:r>
          </a:p>
        </p:txBody>
      </p:sp>
      <p:sp>
        <p:nvSpPr>
          <p:cNvPr id="65" name="矩形 64"/>
          <p:cNvSpPr/>
          <p:nvPr/>
        </p:nvSpPr>
        <p:spPr>
          <a:xfrm>
            <a:off x="8489743" y="4282972"/>
            <a:ext cx="2188551" cy="400110"/>
          </a:xfrm>
          <a:prstGeom prst="rect">
            <a:avLst/>
          </a:prstGeom>
        </p:spPr>
        <p:txBody>
          <a:bodyPr wrap="square">
            <a:spAutoFit/>
          </a:bodyPr>
          <a:lstStyle/>
          <a:p>
            <a:pPr algn="ctr">
              <a:spcBef>
                <a:spcPts val="600"/>
              </a:spcBef>
            </a:pPr>
            <a:r>
              <a:rPr lang="en-US" altLang="zh-CN" sz="2000" b="1">
                <a:solidFill>
                  <a:schemeClr val="tx1">
                    <a:lumMod val="85000"/>
                    <a:lumOff val="15000"/>
                  </a:schemeClr>
                </a:solidFill>
              </a:rPr>
              <a:t>KEY WORD</a:t>
            </a:r>
          </a:p>
        </p:txBody>
      </p:sp>
      <p:sp>
        <p:nvSpPr>
          <p:cNvPr id="18" name="灯片编号占位符 17"/>
          <p:cNvSpPr>
            <a:spLocks noGrp="1"/>
          </p:cNvSpPr>
          <p:nvPr>
            <p:ph type="sldNum" sz="quarter" idx="4"/>
          </p:nvPr>
        </p:nvSpPr>
        <p:spPr/>
        <p:txBody>
          <a:bodyPr/>
          <a:lstStyle/>
          <a:p>
            <a:fld id="{1F5CC37B-1831-43FE-9A12-B1B87707C083}" type="slidenum">
              <a:rPr lang="zh-CN" altLang="en-US" smtClean="0"/>
              <a:pPr/>
              <a:t>41</a:t>
            </a:fld>
            <a:endParaRPr lang="zh-CN" altLang="en-US"/>
          </a:p>
        </p:txBody>
      </p:sp>
    </p:spTree>
    <p:extLst>
      <p:ext uri="{BB962C8B-B14F-4D97-AF65-F5344CB8AC3E}">
        <p14:creationId xmlns:p14="http://schemas.microsoft.com/office/powerpoint/2010/main" val="2294435022"/>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rot="16200000">
            <a:off x="-1969205" y="1337941"/>
            <a:ext cx="8266243" cy="5861194"/>
          </a:xfrm>
          <a:prstGeom prst="rect">
            <a:avLst/>
          </a:prstGeom>
          <a:effectLst>
            <a:outerShdw blurRad="190500" dist="63500" dir="2700000" algn="tl" rotWithShape="0">
              <a:prstClr val="black">
                <a:alpha val="40000"/>
              </a:prstClr>
            </a:outerShdw>
          </a:effectLst>
        </p:spPr>
      </p:pic>
      <p:sp>
        <p:nvSpPr>
          <p:cNvPr id="8" name="TextBox 3"/>
          <p:cNvSpPr txBox="1"/>
          <p:nvPr/>
        </p:nvSpPr>
        <p:spPr>
          <a:xfrm>
            <a:off x="5415289" y="646765"/>
            <a:ext cx="3393429" cy="584775"/>
          </a:xfrm>
          <a:prstGeom prst="rect">
            <a:avLst/>
          </a:prstGeom>
          <a:noFill/>
        </p:spPr>
        <p:txBody>
          <a:bodyPr wrap="none" rtlCol="0">
            <a:spAutoFit/>
          </a:bodyPr>
          <a:lstStyle/>
          <a:p>
            <a:pPr algn="ctr"/>
            <a:r>
              <a:rPr lang="en-US" sz="3200" b="1">
                <a:solidFill>
                  <a:srgbClr val="2E72F1"/>
                </a:solidFill>
                <a:ea typeface="Open Sans Light" panose="020B0306030504020204" pitchFamily="34" charset="0"/>
                <a:cs typeface="Open Sans Light" panose="020B0306030504020204" pitchFamily="34" charset="0"/>
              </a:rPr>
              <a:t>S</a:t>
            </a:r>
            <a:r>
              <a:rPr lang="en-US" altLang="zh-CN" sz="3200" b="1">
                <a:solidFill>
                  <a:srgbClr val="2E72F1"/>
                </a:solidFill>
                <a:ea typeface="Open Sans Light" panose="020B0306030504020204" pitchFamily="34" charset="0"/>
                <a:cs typeface="Open Sans Light" panose="020B0306030504020204" pitchFamily="34" charset="0"/>
              </a:rPr>
              <a:t>mile</a:t>
            </a:r>
            <a:r>
              <a:rPr lang="en-US" altLang="zh-CN" sz="3200">
                <a:solidFill>
                  <a:schemeClr val="tx1">
                    <a:lumMod val="85000"/>
                    <a:lumOff val="15000"/>
                  </a:schemeClr>
                </a:solidFill>
                <a:ea typeface="Open Sans Light" panose="020B0306030504020204" pitchFamily="34" charset="0"/>
                <a:cs typeface="Open Sans Light" panose="020B0306030504020204" pitchFamily="34" charset="0"/>
              </a:rPr>
              <a:t> </a:t>
            </a:r>
            <a:r>
              <a:rPr lang="en-US" altLang="zh-CN" sz="3200">
                <a:solidFill>
                  <a:schemeClr val="bg1"/>
                </a:solidFill>
                <a:ea typeface="Open Sans Light" panose="020B0306030504020204" pitchFamily="34" charset="0"/>
                <a:cs typeface="Open Sans Light" panose="020B0306030504020204" pitchFamily="34" charset="0"/>
              </a:rPr>
              <a:t>PowerPoint</a:t>
            </a:r>
            <a:endParaRPr lang="id-ID" sz="3200" dirty="0">
              <a:solidFill>
                <a:schemeClr val="bg1"/>
              </a:solidFill>
              <a:ea typeface="Open Sans Light" panose="020B0306030504020204" pitchFamily="34" charset="0"/>
              <a:cs typeface="Open Sans Light" panose="020B0306030504020204" pitchFamily="34" charset="0"/>
            </a:endParaRPr>
          </a:p>
        </p:txBody>
      </p:sp>
      <p:sp>
        <p:nvSpPr>
          <p:cNvPr id="12" name="矩形 11"/>
          <p:cNvSpPr/>
          <p:nvPr/>
        </p:nvSpPr>
        <p:spPr>
          <a:xfrm>
            <a:off x="5415289" y="1640456"/>
            <a:ext cx="6109054" cy="729430"/>
          </a:xfrm>
          <a:prstGeom prst="rect">
            <a:avLst/>
          </a:prstGeom>
        </p:spPr>
        <p:txBody>
          <a:bodyPr wrap="square">
            <a:spAutoFit/>
          </a:bodyPr>
          <a:lstStyle/>
          <a:p>
            <a:pPr algn="just">
              <a:lnSpc>
                <a:spcPct val="130000"/>
              </a:lnSpc>
              <a:spcBef>
                <a:spcPts val="600"/>
              </a:spcBef>
            </a:pPr>
            <a:r>
              <a:rPr lang="en-US" altLang="zh-CN" sz="1100">
                <a:solidFill>
                  <a:schemeClr val="bg1"/>
                </a:solidFill>
              </a:rPr>
              <a:t>Lorem ipsum dolor sit amet, consectetur adipisicing elit, sed do eiusmod tempor incididunt ut labore et dolore magna aliqua. Ut enim ad minim veniam, quis nostrud exercitation ullamco laboris nisi ut aliquip ex ea commodo consequat.</a:t>
            </a:r>
            <a:endParaRPr lang="zh-CN" altLang="en-US" sz="1100">
              <a:solidFill>
                <a:schemeClr val="bg1"/>
              </a:solidFill>
            </a:endParaRPr>
          </a:p>
        </p:txBody>
      </p:sp>
      <p:sp>
        <p:nvSpPr>
          <p:cNvPr id="13" name="矩形 12"/>
          <p:cNvSpPr/>
          <p:nvPr/>
        </p:nvSpPr>
        <p:spPr>
          <a:xfrm>
            <a:off x="5534855" y="1321163"/>
            <a:ext cx="740229" cy="45719"/>
          </a:xfrm>
          <a:prstGeom prst="rect">
            <a:avLst/>
          </a:prstGeom>
          <a:solidFill>
            <a:srgbClr val="2E7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占位符 6"/>
          <p:cNvPicPr>
            <a:picLocks noGrp="1" noChangeAspect="1"/>
          </p:cNvPicPr>
          <p:nvPr>
            <p:ph type="pic" sz="quarter" idx="14"/>
          </p:nvPr>
        </p:nvPicPr>
        <p:blipFill>
          <a:blip r:embed="rId4" cstate="print">
            <a:extLst>
              <a:ext uri="{28A0092B-C50C-407E-A947-70E740481C1C}">
                <a14:useLocalDpi xmlns:a14="http://schemas.microsoft.com/office/drawing/2010/main" val="0"/>
              </a:ext>
            </a:extLst>
          </a:blip>
          <a:srcRect l="25063" r="25063"/>
          <a:stretch>
            <a:fillRect/>
          </a:stretch>
        </p:blipFill>
        <p:spPr/>
      </p:pic>
      <p:grpSp>
        <p:nvGrpSpPr>
          <p:cNvPr id="16" name="组合 15"/>
          <p:cNvGrpSpPr/>
          <p:nvPr/>
        </p:nvGrpSpPr>
        <p:grpSpPr>
          <a:xfrm>
            <a:off x="5549368" y="3089192"/>
            <a:ext cx="659567" cy="659567"/>
            <a:chOff x="3611548" y="1631246"/>
            <a:chExt cx="659567" cy="659567"/>
          </a:xfrm>
        </p:grpSpPr>
        <p:sp>
          <p:nvSpPr>
            <p:cNvPr id="17" name="椭圆 16"/>
            <p:cNvSpPr/>
            <p:nvPr/>
          </p:nvSpPr>
          <p:spPr>
            <a:xfrm>
              <a:off x="3611548" y="1631246"/>
              <a:ext cx="659567" cy="659567"/>
            </a:xfrm>
            <a:prstGeom prst="ellipse">
              <a:avLst/>
            </a:prstGeom>
            <a:noFill/>
            <a:ln>
              <a:solidFill>
                <a:srgbClr val="2E72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grpSp>
          <p:nvGrpSpPr>
            <p:cNvPr id="18" name="组合 17"/>
            <p:cNvGrpSpPr/>
            <p:nvPr/>
          </p:nvGrpSpPr>
          <p:grpSpPr>
            <a:xfrm>
              <a:off x="3813280" y="1795814"/>
              <a:ext cx="256103" cy="330430"/>
              <a:chOff x="9501547" y="5685447"/>
              <a:chExt cx="426510" cy="550293"/>
            </a:xfrm>
            <a:solidFill>
              <a:schemeClr val="bg1"/>
            </a:solidFill>
          </p:grpSpPr>
          <p:sp>
            <p:nvSpPr>
              <p:cNvPr id="19" name="Freeform 282"/>
              <p:cNvSpPr>
                <a:spLocks noEditPoints="1"/>
              </p:cNvSpPr>
              <p:nvPr/>
            </p:nvSpPr>
            <p:spPr bwMode="auto">
              <a:xfrm>
                <a:off x="9501547" y="5685447"/>
                <a:ext cx="426510" cy="550293"/>
              </a:xfrm>
              <a:custGeom>
                <a:avLst/>
                <a:gdLst>
                  <a:gd name="T0" fmla="*/ 166 w 202"/>
                  <a:gd name="T1" fmla="*/ 0 h 260"/>
                  <a:gd name="T2" fmla="*/ 36 w 202"/>
                  <a:gd name="T3" fmla="*/ 0 h 260"/>
                  <a:gd name="T4" fmla="*/ 0 w 202"/>
                  <a:gd name="T5" fmla="*/ 36 h 260"/>
                  <a:gd name="T6" fmla="*/ 0 w 202"/>
                  <a:gd name="T7" fmla="*/ 224 h 260"/>
                  <a:gd name="T8" fmla="*/ 36 w 202"/>
                  <a:gd name="T9" fmla="*/ 260 h 260"/>
                  <a:gd name="T10" fmla="*/ 166 w 202"/>
                  <a:gd name="T11" fmla="*/ 260 h 260"/>
                  <a:gd name="T12" fmla="*/ 202 w 202"/>
                  <a:gd name="T13" fmla="*/ 224 h 260"/>
                  <a:gd name="T14" fmla="*/ 202 w 202"/>
                  <a:gd name="T15" fmla="*/ 36 h 260"/>
                  <a:gd name="T16" fmla="*/ 166 w 202"/>
                  <a:gd name="T17" fmla="*/ 0 h 260"/>
                  <a:gd name="T18" fmla="*/ 181 w 202"/>
                  <a:gd name="T19" fmla="*/ 224 h 260"/>
                  <a:gd name="T20" fmla="*/ 166 w 202"/>
                  <a:gd name="T21" fmla="*/ 239 h 260"/>
                  <a:gd name="T22" fmla="*/ 36 w 202"/>
                  <a:gd name="T23" fmla="*/ 239 h 260"/>
                  <a:gd name="T24" fmla="*/ 22 w 202"/>
                  <a:gd name="T25" fmla="*/ 224 h 260"/>
                  <a:gd name="T26" fmla="*/ 22 w 202"/>
                  <a:gd name="T27" fmla="*/ 36 h 260"/>
                  <a:gd name="T28" fmla="*/ 36 w 202"/>
                  <a:gd name="T29" fmla="*/ 22 h 260"/>
                  <a:gd name="T30" fmla="*/ 166 w 202"/>
                  <a:gd name="T31" fmla="*/ 22 h 260"/>
                  <a:gd name="T32" fmla="*/ 181 w 202"/>
                  <a:gd name="T33" fmla="*/ 36 h 260"/>
                  <a:gd name="T34" fmla="*/ 181 w 202"/>
                  <a:gd name="T35" fmla="*/ 22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2" h="260">
                    <a:moveTo>
                      <a:pt x="166" y="0"/>
                    </a:moveTo>
                    <a:cubicBezTo>
                      <a:pt x="36" y="0"/>
                      <a:pt x="36" y="0"/>
                      <a:pt x="36" y="0"/>
                    </a:cubicBezTo>
                    <a:cubicBezTo>
                      <a:pt x="16" y="0"/>
                      <a:pt x="0" y="16"/>
                      <a:pt x="0" y="36"/>
                    </a:cubicBezTo>
                    <a:cubicBezTo>
                      <a:pt x="0" y="224"/>
                      <a:pt x="0" y="224"/>
                      <a:pt x="0" y="224"/>
                    </a:cubicBezTo>
                    <a:cubicBezTo>
                      <a:pt x="0" y="244"/>
                      <a:pt x="16" y="260"/>
                      <a:pt x="36" y="260"/>
                    </a:cubicBezTo>
                    <a:cubicBezTo>
                      <a:pt x="166" y="260"/>
                      <a:pt x="166" y="260"/>
                      <a:pt x="166" y="260"/>
                    </a:cubicBezTo>
                    <a:cubicBezTo>
                      <a:pt x="186" y="260"/>
                      <a:pt x="202" y="244"/>
                      <a:pt x="202" y="224"/>
                    </a:cubicBezTo>
                    <a:cubicBezTo>
                      <a:pt x="202" y="36"/>
                      <a:pt x="202" y="36"/>
                      <a:pt x="202" y="36"/>
                    </a:cubicBezTo>
                    <a:cubicBezTo>
                      <a:pt x="202" y="16"/>
                      <a:pt x="186" y="0"/>
                      <a:pt x="166" y="0"/>
                    </a:cubicBezTo>
                    <a:close/>
                    <a:moveTo>
                      <a:pt x="181" y="224"/>
                    </a:moveTo>
                    <a:cubicBezTo>
                      <a:pt x="181" y="232"/>
                      <a:pt x="174" y="239"/>
                      <a:pt x="166" y="239"/>
                    </a:cubicBezTo>
                    <a:cubicBezTo>
                      <a:pt x="36" y="239"/>
                      <a:pt x="36" y="239"/>
                      <a:pt x="36" y="239"/>
                    </a:cubicBezTo>
                    <a:cubicBezTo>
                      <a:pt x="28" y="239"/>
                      <a:pt x="22" y="232"/>
                      <a:pt x="22" y="224"/>
                    </a:cubicBezTo>
                    <a:cubicBezTo>
                      <a:pt x="22" y="36"/>
                      <a:pt x="22" y="36"/>
                      <a:pt x="22" y="36"/>
                    </a:cubicBezTo>
                    <a:cubicBezTo>
                      <a:pt x="22" y="28"/>
                      <a:pt x="28" y="22"/>
                      <a:pt x="36" y="22"/>
                    </a:cubicBezTo>
                    <a:cubicBezTo>
                      <a:pt x="166" y="22"/>
                      <a:pt x="166" y="22"/>
                      <a:pt x="166" y="22"/>
                    </a:cubicBezTo>
                    <a:cubicBezTo>
                      <a:pt x="174" y="22"/>
                      <a:pt x="181" y="28"/>
                      <a:pt x="181" y="36"/>
                    </a:cubicBezTo>
                    <a:lnTo>
                      <a:pt x="181" y="224"/>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1">
                      <a:lumMod val="85000"/>
                      <a:lumOff val="15000"/>
                    </a:schemeClr>
                  </a:solidFill>
                </a:endParaRPr>
              </a:p>
            </p:txBody>
          </p:sp>
          <p:sp>
            <p:nvSpPr>
              <p:cNvPr id="20" name="Freeform 283"/>
              <p:cNvSpPr>
                <a:spLocks noEditPoints="1"/>
              </p:cNvSpPr>
              <p:nvPr/>
            </p:nvSpPr>
            <p:spPr bwMode="auto">
              <a:xfrm>
                <a:off x="9576893" y="5762138"/>
                <a:ext cx="274474" cy="367310"/>
              </a:xfrm>
              <a:custGeom>
                <a:avLst/>
                <a:gdLst>
                  <a:gd name="T0" fmla="*/ 0 w 204"/>
                  <a:gd name="T1" fmla="*/ 273 h 273"/>
                  <a:gd name="T2" fmla="*/ 204 w 204"/>
                  <a:gd name="T3" fmla="*/ 273 h 273"/>
                  <a:gd name="T4" fmla="*/ 204 w 204"/>
                  <a:gd name="T5" fmla="*/ 0 h 273"/>
                  <a:gd name="T6" fmla="*/ 0 w 204"/>
                  <a:gd name="T7" fmla="*/ 0 h 273"/>
                  <a:gd name="T8" fmla="*/ 0 w 204"/>
                  <a:gd name="T9" fmla="*/ 273 h 273"/>
                  <a:gd name="T10" fmla="*/ 11 w 204"/>
                  <a:gd name="T11" fmla="*/ 11 h 273"/>
                  <a:gd name="T12" fmla="*/ 193 w 204"/>
                  <a:gd name="T13" fmla="*/ 11 h 273"/>
                  <a:gd name="T14" fmla="*/ 193 w 204"/>
                  <a:gd name="T15" fmla="*/ 262 h 273"/>
                  <a:gd name="T16" fmla="*/ 11 w 204"/>
                  <a:gd name="T17" fmla="*/ 262 h 273"/>
                  <a:gd name="T18" fmla="*/ 11 w 204"/>
                  <a:gd name="T19" fmla="*/ 11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73">
                    <a:moveTo>
                      <a:pt x="0" y="273"/>
                    </a:moveTo>
                    <a:lnTo>
                      <a:pt x="204" y="273"/>
                    </a:lnTo>
                    <a:lnTo>
                      <a:pt x="204" y="0"/>
                    </a:lnTo>
                    <a:lnTo>
                      <a:pt x="0" y="0"/>
                    </a:lnTo>
                    <a:lnTo>
                      <a:pt x="0" y="273"/>
                    </a:lnTo>
                    <a:close/>
                    <a:moveTo>
                      <a:pt x="11" y="11"/>
                    </a:moveTo>
                    <a:lnTo>
                      <a:pt x="193" y="11"/>
                    </a:lnTo>
                    <a:lnTo>
                      <a:pt x="193" y="262"/>
                    </a:lnTo>
                    <a:lnTo>
                      <a:pt x="11" y="262"/>
                    </a:lnTo>
                    <a:lnTo>
                      <a:pt x="11" y="11"/>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1">
                      <a:lumMod val="85000"/>
                      <a:lumOff val="15000"/>
                    </a:schemeClr>
                  </a:solidFill>
                </a:endParaRPr>
              </a:p>
            </p:txBody>
          </p:sp>
          <p:sp>
            <p:nvSpPr>
              <p:cNvPr id="21" name="Rectangle 284"/>
              <p:cNvSpPr>
                <a:spLocks noChangeArrowheads="1"/>
              </p:cNvSpPr>
              <p:nvPr/>
            </p:nvSpPr>
            <p:spPr bwMode="auto">
              <a:xfrm>
                <a:off x="9699330" y="6144248"/>
                <a:ext cx="29600" cy="32291"/>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solidFill>
                    <a:schemeClr val="tx1">
                      <a:lumMod val="85000"/>
                      <a:lumOff val="15000"/>
                    </a:schemeClr>
                  </a:solidFill>
                </a:endParaRPr>
              </a:p>
            </p:txBody>
          </p:sp>
        </p:grpSp>
      </p:grpSp>
      <p:grpSp>
        <p:nvGrpSpPr>
          <p:cNvPr id="22" name="组合 21"/>
          <p:cNvGrpSpPr/>
          <p:nvPr/>
        </p:nvGrpSpPr>
        <p:grpSpPr>
          <a:xfrm>
            <a:off x="8785124" y="3089192"/>
            <a:ext cx="659567" cy="659567"/>
            <a:chOff x="7935876" y="1631246"/>
            <a:chExt cx="659567" cy="659567"/>
          </a:xfrm>
        </p:grpSpPr>
        <p:sp>
          <p:nvSpPr>
            <p:cNvPr id="23" name="椭圆 22"/>
            <p:cNvSpPr/>
            <p:nvPr/>
          </p:nvSpPr>
          <p:spPr>
            <a:xfrm>
              <a:off x="7935876" y="1631246"/>
              <a:ext cx="659567" cy="659567"/>
            </a:xfrm>
            <a:prstGeom prst="ellipse">
              <a:avLst/>
            </a:prstGeom>
            <a:noFill/>
            <a:ln>
              <a:solidFill>
                <a:srgbClr val="2E72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24" name="Freeform 247"/>
            <p:cNvSpPr>
              <a:spLocks noEditPoints="1"/>
            </p:cNvSpPr>
            <p:nvPr/>
          </p:nvSpPr>
          <p:spPr bwMode="auto">
            <a:xfrm>
              <a:off x="8098864" y="1794234"/>
              <a:ext cx="333591" cy="333591"/>
            </a:xfrm>
            <a:custGeom>
              <a:avLst/>
              <a:gdLst>
                <a:gd name="T0" fmla="*/ 223 w 234"/>
                <a:gd name="T1" fmla="*/ 203 h 234"/>
                <a:gd name="T2" fmla="*/ 167 w 234"/>
                <a:gd name="T3" fmla="*/ 147 h 234"/>
                <a:gd name="T4" fmla="*/ 166 w 234"/>
                <a:gd name="T5" fmla="*/ 146 h 234"/>
                <a:gd name="T6" fmla="*/ 156 w 234"/>
                <a:gd name="T7" fmla="*/ 34 h 234"/>
                <a:gd name="T8" fmla="*/ 33 w 234"/>
                <a:gd name="T9" fmla="*/ 34 h 234"/>
                <a:gd name="T10" fmla="*/ 33 w 234"/>
                <a:gd name="T11" fmla="*/ 157 h 234"/>
                <a:gd name="T12" fmla="*/ 145 w 234"/>
                <a:gd name="T13" fmla="*/ 166 h 234"/>
                <a:gd name="T14" fmla="*/ 147 w 234"/>
                <a:gd name="T15" fmla="*/ 168 h 234"/>
                <a:gd name="T16" fmla="*/ 202 w 234"/>
                <a:gd name="T17" fmla="*/ 223 h 234"/>
                <a:gd name="T18" fmla="*/ 228 w 234"/>
                <a:gd name="T19" fmla="*/ 229 h 234"/>
                <a:gd name="T20" fmla="*/ 223 w 234"/>
                <a:gd name="T21" fmla="*/ 203 h 234"/>
                <a:gd name="T22" fmla="*/ 53 w 234"/>
                <a:gd name="T23" fmla="*/ 137 h 234"/>
                <a:gd name="T24" fmla="*/ 53 w 234"/>
                <a:gd name="T25" fmla="*/ 54 h 234"/>
                <a:gd name="T26" fmla="*/ 136 w 234"/>
                <a:gd name="T27" fmla="*/ 54 h 234"/>
                <a:gd name="T28" fmla="*/ 136 w 234"/>
                <a:gd name="T29" fmla="*/ 137 h 234"/>
                <a:gd name="T30" fmla="*/ 53 w 234"/>
                <a:gd name="T31" fmla="*/ 13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4" h="234">
                  <a:moveTo>
                    <a:pt x="223" y="203"/>
                  </a:moveTo>
                  <a:cubicBezTo>
                    <a:pt x="167" y="147"/>
                    <a:pt x="167" y="147"/>
                    <a:pt x="167" y="147"/>
                  </a:cubicBezTo>
                  <a:cubicBezTo>
                    <a:pt x="167" y="147"/>
                    <a:pt x="166" y="146"/>
                    <a:pt x="166" y="146"/>
                  </a:cubicBezTo>
                  <a:cubicBezTo>
                    <a:pt x="190" y="112"/>
                    <a:pt x="187" y="65"/>
                    <a:pt x="156" y="34"/>
                  </a:cubicBezTo>
                  <a:cubicBezTo>
                    <a:pt x="122" y="0"/>
                    <a:pt x="67" y="0"/>
                    <a:pt x="33" y="34"/>
                  </a:cubicBezTo>
                  <a:cubicBezTo>
                    <a:pt x="0" y="68"/>
                    <a:pt x="0" y="123"/>
                    <a:pt x="33" y="157"/>
                  </a:cubicBezTo>
                  <a:cubicBezTo>
                    <a:pt x="64" y="187"/>
                    <a:pt x="111" y="190"/>
                    <a:pt x="145" y="166"/>
                  </a:cubicBezTo>
                  <a:cubicBezTo>
                    <a:pt x="146" y="167"/>
                    <a:pt x="146" y="167"/>
                    <a:pt x="147" y="168"/>
                  </a:cubicBezTo>
                  <a:cubicBezTo>
                    <a:pt x="202" y="223"/>
                    <a:pt x="202" y="223"/>
                    <a:pt x="202" y="223"/>
                  </a:cubicBezTo>
                  <a:cubicBezTo>
                    <a:pt x="211" y="232"/>
                    <a:pt x="222" y="234"/>
                    <a:pt x="228" y="229"/>
                  </a:cubicBezTo>
                  <a:cubicBezTo>
                    <a:pt x="234" y="223"/>
                    <a:pt x="231" y="211"/>
                    <a:pt x="223" y="203"/>
                  </a:cubicBezTo>
                  <a:close/>
                  <a:moveTo>
                    <a:pt x="53" y="137"/>
                  </a:moveTo>
                  <a:cubicBezTo>
                    <a:pt x="31" y="114"/>
                    <a:pt x="31" y="77"/>
                    <a:pt x="53" y="54"/>
                  </a:cubicBezTo>
                  <a:cubicBezTo>
                    <a:pt x="76" y="31"/>
                    <a:pt x="113" y="31"/>
                    <a:pt x="136" y="54"/>
                  </a:cubicBezTo>
                  <a:cubicBezTo>
                    <a:pt x="159" y="77"/>
                    <a:pt x="159" y="114"/>
                    <a:pt x="136" y="137"/>
                  </a:cubicBezTo>
                  <a:cubicBezTo>
                    <a:pt x="113" y="160"/>
                    <a:pt x="76" y="160"/>
                    <a:pt x="53" y="13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tx1">
                    <a:lumMod val="85000"/>
                    <a:lumOff val="15000"/>
                  </a:schemeClr>
                </a:solidFill>
              </a:endParaRPr>
            </a:p>
          </p:txBody>
        </p:sp>
      </p:grpSp>
      <p:grpSp>
        <p:nvGrpSpPr>
          <p:cNvPr id="25" name="组合 24"/>
          <p:cNvGrpSpPr/>
          <p:nvPr/>
        </p:nvGrpSpPr>
        <p:grpSpPr>
          <a:xfrm>
            <a:off x="5549368" y="4751763"/>
            <a:ext cx="659567" cy="659567"/>
            <a:chOff x="3611548" y="4587537"/>
            <a:chExt cx="659567" cy="659567"/>
          </a:xfrm>
        </p:grpSpPr>
        <p:sp>
          <p:nvSpPr>
            <p:cNvPr id="26" name="椭圆 25"/>
            <p:cNvSpPr/>
            <p:nvPr/>
          </p:nvSpPr>
          <p:spPr>
            <a:xfrm>
              <a:off x="3611548" y="4587537"/>
              <a:ext cx="659567" cy="659567"/>
            </a:xfrm>
            <a:prstGeom prst="ellipse">
              <a:avLst/>
            </a:prstGeom>
            <a:noFill/>
            <a:ln>
              <a:solidFill>
                <a:srgbClr val="2E72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27" name="Freeform 266"/>
            <p:cNvSpPr>
              <a:spLocks noEditPoints="1"/>
            </p:cNvSpPr>
            <p:nvPr/>
          </p:nvSpPr>
          <p:spPr bwMode="auto">
            <a:xfrm>
              <a:off x="3754993" y="4761887"/>
              <a:ext cx="372677" cy="310867"/>
            </a:xfrm>
            <a:custGeom>
              <a:avLst/>
              <a:gdLst>
                <a:gd name="T0" fmla="*/ 230 w 261"/>
                <a:gd name="T1" fmla="*/ 81 h 218"/>
                <a:gd name="T2" fmla="*/ 130 w 261"/>
                <a:gd name="T3" fmla="*/ 0 h 218"/>
                <a:gd name="T4" fmla="*/ 30 w 261"/>
                <a:gd name="T5" fmla="*/ 81 h 218"/>
                <a:gd name="T6" fmla="*/ 0 w 261"/>
                <a:gd name="T7" fmla="*/ 116 h 218"/>
                <a:gd name="T8" fmla="*/ 0 w 261"/>
                <a:gd name="T9" fmla="*/ 181 h 218"/>
                <a:gd name="T10" fmla="*/ 36 w 261"/>
                <a:gd name="T11" fmla="*/ 218 h 218"/>
                <a:gd name="T12" fmla="*/ 51 w 261"/>
                <a:gd name="T13" fmla="*/ 218 h 218"/>
                <a:gd name="T14" fmla="*/ 87 w 261"/>
                <a:gd name="T15" fmla="*/ 181 h 218"/>
                <a:gd name="T16" fmla="*/ 87 w 261"/>
                <a:gd name="T17" fmla="*/ 116 h 218"/>
                <a:gd name="T18" fmla="*/ 60 w 261"/>
                <a:gd name="T19" fmla="*/ 81 h 218"/>
                <a:gd name="T20" fmla="*/ 130 w 261"/>
                <a:gd name="T21" fmla="*/ 29 h 218"/>
                <a:gd name="T22" fmla="*/ 201 w 261"/>
                <a:gd name="T23" fmla="*/ 81 h 218"/>
                <a:gd name="T24" fmla="*/ 174 w 261"/>
                <a:gd name="T25" fmla="*/ 116 h 218"/>
                <a:gd name="T26" fmla="*/ 174 w 261"/>
                <a:gd name="T27" fmla="*/ 181 h 218"/>
                <a:gd name="T28" fmla="*/ 210 w 261"/>
                <a:gd name="T29" fmla="*/ 218 h 218"/>
                <a:gd name="T30" fmla="*/ 224 w 261"/>
                <a:gd name="T31" fmla="*/ 218 h 218"/>
                <a:gd name="T32" fmla="*/ 261 w 261"/>
                <a:gd name="T33" fmla="*/ 181 h 218"/>
                <a:gd name="T34" fmla="*/ 261 w 261"/>
                <a:gd name="T35" fmla="*/ 116 h 218"/>
                <a:gd name="T36" fmla="*/ 230 w 261"/>
                <a:gd name="T37" fmla="*/ 81 h 218"/>
                <a:gd name="T38" fmla="*/ 65 w 261"/>
                <a:gd name="T39" fmla="*/ 116 h 218"/>
                <a:gd name="T40" fmla="*/ 65 w 261"/>
                <a:gd name="T41" fmla="*/ 181 h 218"/>
                <a:gd name="T42" fmla="*/ 51 w 261"/>
                <a:gd name="T43" fmla="*/ 196 h 218"/>
                <a:gd name="T44" fmla="*/ 36 w 261"/>
                <a:gd name="T45" fmla="*/ 196 h 218"/>
                <a:gd name="T46" fmla="*/ 22 w 261"/>
                <a:gd name="T47" fmla="*/ 181 h 218"/>
                <a:gd name="T48" fmla="*/ 22 w 261"/>
                <a:gd name="T49" fmla="*/ 116 h 218"/>
                <a:gd name="T50" fmla="*/ 36 w 261"/>
                <a:gd name="T51" fmla="*/ 102 h 218"/>
                <a:gd name="T52" fmla="*/ 51 w 261"/>
                <a:gd name="T53" fmla="*/ 102 h 218"/>
                <a:gd name="T54" fmla="*/ 65 w 261"/>
                <a:gd name="T55" fmla="*/ 116 h 218"/>
                <a:gd name="T56" fmla="*/ 239 w 261"/>
                <a:gd name="T57" fmla="*/ 181 h 218"/>
                <a:gd name="T58" fmla="*/ 224 w 261"/>
                <a:gd name="T59" fmla="*/ 196 h 218"/>
                <a:gd name="T60" fmla="*/ 210 w 261"/>
                <a:gd name="T61" fmla="*/ 196 h 218"/>
                <a:gd name="T62" fmla="*/ 195 w 261"/>
                <a:gd name="T63" fmla="*/ 181 h 218"/>
                <a:gd name="T64" fmla="*/ 195 w 261"/>
                <a:gd name="T65" fmla="*/ 116 h 218"/>
                <a:gd name="T66" fmla="*/ 210 w 261"/>
                <a:gd name="T67" fmla="*/ 102 h 218"/>
                <a:gd name="T68" fmla="*/ 224 w 261"/>
                <a:gd name="T69" fmla="*/ 102 h 218"/>
                <a:gd name="T70" fmla="*/ 239 w 261"/>
                <a:gd name="T71" fmla="*/ 116 h 218"/>
                <a:gd name="T72" fmla="*/ 239 w 261"/>
                <a:gd name="T73" fmla="*/ 18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1" h="218">
                  <a:moveTo>
                    <a:pt x="230" y="81"/>
                  </a:moveTo>
                  <a:cubicBezTo>
                    <a:pt x="221" y="33"/>
                    <a:pt x="180" y="0"/>
                    <a:pt x="130" y="0"/>
                  </a:cubicBezTo>
                  <a:cubicBezTo>
                    <a:pt x="81" y="0"/>
                    <a:pt x="40" y="33"/>
                    <a:pt x="30" y="81"/>
                  </a:cubicBezTo>
                  <a:cubicBezTo>
                    <a:pt x="13" y="84"/>
                    <a:pt x="0" y="98"/>
                    <a:pt x="0" y="116"/>
                  </a:cubicBezTo>
                  <a:cubicBezTo>
                    <a:pt x="0" y="181"/>
                    <a:pt x="0" y="181"/>
                    <a:pt x="0" y="181"/>
                  </a:cubicBezTo>
                  <a:cubicBezTo>
                    <a:pt x="0" y="201"/>
                    <a:pt x="16" y="218"/>
                    <a:pt x="36" y="218"/>
                  </a:cubicBezTo>
                  <a:cubicBezTo>
                    <a:pt x="51" y="218"/>
                    <a:pt x="51" y="218"/>
                    <a:pt x="51" y="218"/>
                  </a:cubicBezTo>
                  <a:cubicBezTo>
                    <a:pt x="71" y="218"/>
                    <a:pt x="87" y="201"/>
                    <a:pt x="87" y="181"/>
                  </a:cubicBezTo>
                  <a:cubicBezTo>
                    <a:pt x="87" y="116"/>
                    <a:pt x="87" y="116"/>
                    <a:pt x="87" y="116"/>
                  </a:cubicBezTo>
                  <a:cubicBezTo>
                    <a:pt x="87" y="100"/>
                    <a:pt x="75" y="86"/>
                    <a:pt x="60" y="81"/>
                  </a:cubicBezTo>
                  <a:cubicBezTo>
                    <a:pt x="68" y="49"/>
                    <a:pt x="97" y="29"/>
                    <a:pt x="130" y="29"/>
                  </a:cubicBezTo>
                  <a:cubicBezTo>
                    <a:pt x="164" y="29"/>
                    <a:pt x="192" y="49"/>
                    <a:pt x="201" y="81"/>
                  </a:cubicBezTo>
                  <a:cubicBezTo>
                    <a:pt x="185" y="86"/>
                    <a:pt x="174" y="100"/>
                    <a:pt x="174" y="116"/>
                  </a:cubicBezTo>
                  <a:cubicBezTo>
                    <a:pt x="174" y="181"/>
                    <a:pt x="174" y="181"/>
                    <a:pt x="174" y="181"/>
                  </a:cubicBezTo>
                  <a:cubicBezTo>
                    <a:pt x="174" y="201"/>
                    <a:pt x="190" y="218"/>
                    <a:pt x="210" y="218"/>
                  </a:cubicBezTo>
                  <a:cubicBezTo>
                    <a:pt x="224" y="218"/>
                    <a:pt x="224" y="218"/>
                    <a:pt x="224" y="218"/>
                  </a:cubicBezTo>
                  <a:cubicBezTo>
                    <a:pt x="244" y="218"/>
                    <a:pt x="261" y="201"/>
                    <a:pt x="261" y="181"/>
                  </a:cubicBezTo>
                  <a:cubicBezTo>
                    <a:pt x="261" y="116"/>
                    <a:pt x="261" y="116"/>
                    <a:pt x="261" y="116"/>
                  </a:cubicBezTo>
                  <a:cubicBezTo>
                    <a:pt x="261" y="98"/>
                    <a:pt x="247" y="84"/>
                    <a:pt x="230" y="81"/>
                  </a:cubicBezTo>
                  <a:close/>
                  <a:moveTo>
                    <a:pt x="65" y="116"/>
                  </a:moveTo>
                  <a:cubicBezTo>
                    <a:pt x="65" y="181"/>
                    <a:pt x="65" y="181"/>
                    <a:pt x="65" y="181"/>
                  </a:cubicBezTo>
                  <a:cubicBezTo>
                    <a:pt x="65" y="189"/>
                    <a:pt x="59" y="196"/>
                    <a:pt x="51" y="196"/>
                  </a:cubicBezTo>
                  <a:cubicBezTo>
                    <a:pt x="36" y="196"/>
                    <a:pt x="36" y="196"/>
                    <a:pt x="36" y="196"/>
                  </a:cubicBezTo>
                  <a:cubicBezTo>
                    <a:pt x="28" y="196"/>
                    <a:pt x="22" y="189"/>
                    <a:pt x="22" y="181"/>
                  </a:cubicBezTo>
                  <a:cubicBezTo>
                    <a:pt x="22" y="116"/>
                    <a:pt x="22" y="116"/>
                    <a:pt x="22" y="116"/>
                  </a:cubicBezTo>
                  <a:cubicBezTo>
                    <a:pt x="22" y="108"/>
                    <a:pt x="28" y="102"/>
                    <a:pt x="36" y="102"/>
                  </a:cubicBezTo>
                  <a:cubicBezTo>
                    <a:pt x="51" y="102"/>
                    <a:pt x="51" y="102"/>
                    <a:pt x="51" y="102"/>
                  </a:cubicBezTo>
                  <a:cubicBezTo>
                    <a:pt x="59" y="102"/>
                    <a:pt x="65" y="108"/>
                    <a:pt x="65" y="116"/>
                  </a:cubicBezTo>
                  <a:close/>
                  <a:moveTo>
                    <a:pt x="239" y="181"/>
                  </a:moveTo>
                  <a:cubicBezTo>
                    <a:pt x="239" y="189"/>
                    <a:pt x="232" y="196"/>
                    <a:pt x="224" y="196"/>
                  </a:cubicBezTo>
                  <a:cubicBezTo>
                    <a:pt x="210" y="196"/>
                    <a:pt x="210" y="196"/>
                    <a:pt x="210" y="196"/>
                  </a:cubicBezTo>
                  <a:cubicBezTo>
                    <a:pt x="202" y="196"/>
                    <a:pt x="195" y="189"/>
                    <a:pt x="195" y="181"/>
                  </a:cubicBezTo>
                  <a:cubicBezTo>
                    <a:pt x="195" y="116"/>
                    <a:pt x="195" y="116"/>
                    <a:pt x="195" y="116"/>
                  </a:cubicBezTo>
                  <a:cubicBezTo>
                    <a:pt x="195" y="108"/>
                    <a:pt x="202" y="102"/>
                    <a:pt x="210" y="102"/>
                  </a:cubicBezTo>
                  <a:cubicBezTo>
                    <a:pt x="224" y="102"/>
                    <a:pt x="224" y="102"/>
                    <a:pt x="224" y="102"/>
                  </a:cubicBezTo>
                  <a:cubicBezTo>
                    <a:pt x="232" y="102"/>
                    <a:pt x="239" y="108"/>
                    <a:pt x="239" y="116"/>
                  </a:cubicBezTo>
                  <a:lnTo>
                    <a:pt x="239" y="18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tx1">
                    <a:lumMod val="85000"/>
                    <a:lumOff val="15000"/>
                  </a:schemeClr>
                </a:solidFill>
              </a:endParaRPr>
            </a:p>
          </p:txBody>
        </p:sp>
      </p:grpSp>
      <p:grpSp>
        <p:nvGrpSpPr>
          <p:cNvPr id="28" name="组合 27"/>
          <p:cNvGrpSpPr/>
          <p:nvPr/>
        </p:nvGrpSpPr>
        <p:grpSpPr>
          <a:xfrm>
            <a:off x="8785124" y="4751763"/>
            <a:ext cx="659567" cy="659567"/>
            <a:chOff x="7935876" y="4587537"/>
            <a:chExt cx="659567" cy="659567"/>
          </a:xfrm>
        </p:grpSpPr>
        <p:sp>
          <p:nvSpPr>
            <p:cNvPr id="29" name="椭圆 28"/>
            <p:cNvSpPr/>
            <p:nvPr/>
          </p:nvSpPr>
          <p:spPr>
            <a:xfrm>
              <a:off x="7935876" y="4587537"/>
              <a:ext cx="659567" cy="659567"/>
            </a:xfrm>
            <a:prstGeom prst="ellipse">
              <a:avLst/>
            </a:prstGeom>
            <a:noFill/>
            <a:ln>
              <a:solidFill>
                <a:srgbClr val="2E72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grpSp>
          <p:nvGrpSpPr>
            <p:cNvPr id="30" name="组合 29"/>
            <p:cNvGrpSpPr/>
            <p:nvPr/>
          </p:nvGrpSpPr>
          <p:grpSpPr>
            <a:xfrm>
              <a:off x="8079321" y="4756887"/>
              <a:ext cx="372677" cy="320866"/>
              <a:chOff x="7970415" y="1262923"/>
              <a:chExt cx="551638" cy="474947"/>
            </a:xfrm>
            <a:solidFill>
              <a:schemeClr val="bg1"/>
            </a:solidFill>
          </p:grpSpPr>
          <p:sp>
            <p:nvSpPr>
              <p:cNvPr id="31" name="Freeform 294"/>
              <p:cNvSpPr>
                <a:spLocks noEditPoints="1"/>
              </p:cNvSpPr>
              <p:nvPr/>
            </p:nvSpPr>
            <p:spPr bwMode="auto">
              <a:xfrm>
                <a:off x="7970415" y="1262923"/>
                <a:ext cx="551638" cy="474947"/>
              </a:xfrm>
              <a:custGeom>
                <a:avLst/>
                <a:gdLst>
                  <a:gd name="T0" fmla="*/ 224 w 261"/>
                  <a:gd name="T1" fmla="*/ 22 h 225"/>
                  <a:gd name="T2" fmla="*/ 224 w 261"/>
                  <a:gd name="T3" fmla="*/ 15 h 225"/>
                  <a:gd name="T4" fmla="*/ 192 w 261"/>
                  <a:gd name="T5" fmla="*/ 0 h 225"/>
                  <a:gd name="T6" fmla="*/ 159 w 261"/>
                  <a:gd name="T7" fmla="*/ 15 h 225"/>
                  <a:gd name="T8" fmla="*/ 159 w 261"/>
                  <a:gd name="T9" fmla="*/ 22 h 225"/>
                  <a:gd name="T10" fmla="*/ 36 w 261"/>
                  <a:gd name="T11" fmla="*/ 22 h 225"/>
                  <a:gd name="T12" fmla="*/ 0 w 261"/>
                  <a:gd name="T13" fmla="*/ 58 h 225"/>
                  <a:gd name="T14" fmla="*/ 0 w 261"/>
                  <a:gd name="T15" fmla="*/ 188 h 225"/>
                  <a:gd name="T16" fmla="*/ 36 w 261"/>
                  <a:gd name="T17" fmla="*/ 225 h 225"/>
                  <a:gd name="T18" fmla="*/ 224 w 261"/>
                  <a:gd name="T19" fmla="*/ 225 h 225"/>
                  <a:gd name="T20" fmla="*/ 261 w 261"/>
                  <a:gd name="T21" fmla="*/ 188 h 225"/>
                  <a:gd name="T22" fmla="*/ 261 w 261"/>
                  <a:gd name="T23" fmla="*/ 58 h 225"/>
                  <a:gd name="T24" fmla="*/ 224 w 261"/>
                  <a:gd name="T25" fmla="*/ 22 h 225"/>
                  <a:gd name="T26" fmla="*/ 239 w 261"/>
                  <a:gd name="T27" fmla="*/ 188 h 225"/>
                  <a:gd name="T28" fmla="*/ 224 w 261"/>
                  <a:gd name="T29" fmla="*/ 203 h 225"/>
                  <a:gd name="T30" fmla="*/ 36 w 261"/>
                  <a:gd name="T31" fmla="*/ 203 h 225"/>
                  <a:gd name="T32" fmla="*/ 22 w 261"/>
                  <a:gd name="T33" fmla="*/ 188 h 225"/>
                  <a:gd name="T34" fmla="*/ 22 w 261"/>
                  <a:gd name="T35" fmla="*/ 58 h 225"/>
                  <a:gd name="T36" fmla="*/ 36 w 261"/>
                  <a:gd name="T37" fmla="*/ 44 h 225"/>
                  <a:gd name="T38" fmla="*/ 224 w 261"/>
                  <a:gd name="T39" fmla="*/ 44 h 225"/>
                  <a:gd name="T40" fmla="*/ 239 w 261"/>
                  <a:gd name="T41" fmla="*/ 58 h 225"/>
                  <a:gd name="T42" fmla="*/ 239 w 261"/>
                  <a:gd name="T43" fmla="*/ 188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1" h="225">
                    <a:moveTo>
                      <a:pt x="224" y="22"/>
                    </a:moveTo>
                    <a:cubicBezTo>
                      <a:pt x="224" y="15"/>
                      <a:pt x="224" y="15"/>
                      <a:pt x="224" y="15"/>
                    </a:cubicBezTo>
                    <a:cubicBezTo>
                      <a:pt x="224" y="7"/>
                      <a:pt x="210" y="0"/>
                      <a:pt x="192" y="0"/>
                    </a:cubicBezTo>
                    <a:cubicBezTo>
                      <a:pt x="174" y="0"/>
                      <a:pt x="159" y="7"/>
                      <a:pt x="159" y="15"/>
                    </a:cubicBezTo>
                    <a:cubicBezTo>
                      <a:pt x="159" y="22"/>
                      <a:pt x="159" y="22"/>
                      <a:pt x="159" y="22"/>
                    </a:cubicBezTo>
                    <a:cubicBezTo>
                      <a:pt x="36" y="22"/>
                      <a:pt x="36" y="22"/>
                      <a:pt x="36" y="22"/>
                    </a:cubicBezTo>
                    <a:cubicBezTo>
                      <a:pt x="16" y="22"/>
                      <a:pt x="0" y="38"/>
                      <a:pt x="0" y="58"/>
                    </a:cubicBezTo>
                    <a:cubicBezTo>
                      <a:pt x="0" y="188"/>
                      <a:pt x="0" y="188"/>
                      <a:pt x="0" y="188"/>
                    </a:cubicBezTo>
                    <a:cubicBezTo>
                      <a:pt x="0" y="208"/>
                      <a:pt x="16" y="225"/>
                      <a:pt x="36" y="225"/>
                    </a:cubicBezTo>
                    <a:cubicBezTo>
                      <a:pt x="224" y="225"/>
                      <a:pt x="224" y="225"/>
                      <a:pt x="224" y="225"/>
                    </a:cubicBezTo>
                    <a:cubicBezTo>
                      <a:pt x="244" y="225"/>
                      <a:pt x="261" y="208"/>
                      <a:pt x="261" y="188"/>
                    </a:cubicBezTo>
                    <a:cubicBezTo>
                      <a:pt x="261" y="58"/>
                      <a:pt x="261" y="58"/>
                      <a:pt x="261" y="58"/>
                    </a:cubicBezTo>
                    <a:cubicBezTo>
                      <a:pt x="261" y="38"/>
                      <a:pt x="244" y="22"/>
                      <a:pt x="224" y="22"/>
                    </a:cubicBezTo>
                    <a:close/>
                    <a:moveTo>
                      <a:pt x="239" y="188"/>
                    </a:moveTo>
                    <a:cubicBezTo>
                      <a:pt x="239" y="196"/>
                      <a:pt x="232" y="203"/>
                      <a:pt x="224" y="203"/>
                    </a:cubicBezTo>
                    <a:cubicBezTo>
                      <a:pt x="36" y="203"/>
                      <a:pt x="36" y="203"/>
                      <a:pt x="36" y="203"/>
                    </a:cubicBezTo>
                    <a:cubicBezTo>
                      <a:pt x="28" y="203"/>
                      <a:pt x="22" y="196"/>
                      <a:pt x="22" y="188"/>
                    </a:cubicBezTo>
                    <a:cubicBezTo>
                      <a:pt x="22" y="58"/>
                      <a:pt x="22" y="58"/>
                      <a:pt x="22" y="58"/>
                    </a:cubicBezTo>
                    <a:cubicBezTo>
                      <a:pt x="22" y="50"/>
                      <a:pt x="28" y="44"/>
                      <a:pt x="36" y="44"/>
                    </a:cubicBezTo>
                    <a:cubicBezTo>
                      <a:pt x="224" y="44"/>
                      <a:pt x="224" y="44"/>
                      <a:pt x="224" y="44"/>
                    </a:cubicBezTo>
                    <a:cubicBezTo>
                      <a:pt x="232" y="44"/>
                      <a:pt x="239" y="50"/>
                      <a:pt x="239" y="58"/>
                    </a:cubicBezTo>
                    <a:lnTo>
                      <a:pt x="239" y="188"/>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1">
                      <a:lumMod val="85000"/>
                      <a:lumOff val="15000"/>
                    </a:schemeClr>
                  </a:solidFill>
                </a:endParaRPr>
              </a:p>
            </p:txBody>
          </p:sp>
          <p:sp>
            <p:nvSpPr>
              <p:cNvPr id="32" name="Freeform 295"/>
              <p:cNvSpPr>
                <a:spLocks noEditPoints="1"/>
              </p:cNvSpPr>
              <p:nvPr/>
            </p:nvSpPr>
            <p:spPr bwMode="auto">
              <a:xfrm>
                <a:off x="8117070" y="1393433"/>
                <a:ext cx="259674" cy="259674"/>
              </a:xfrm>
              <a:custGeom>
                <a:avLst/>
                <a:gdLst>
                  <a:gd name="T0" fmla="*/ 61 w 123"/>
                  <a:gd name="T1" fmla="*/ 0 h 123"/>
                  <a:gd name="T2" fmla="*/ 0 w 123"/>
                  <a:gd name="T3" fmla="*/ 61 h 123"/>
                  <a:gd name="T4" fmla="*/ 61 w 123"/>
                  <a:gd name="T5" fmla="*/ 123 h 123"/>
                  <a:gd name="T6" fmla="*/ 123 w 123"/>
                  <a:gd name="T7" fmla="*/ 61 h 123"/>
                  <a:gd name="T8" fmla="*/ 61 w 123"/>
                  <a:gd name="T9" fmla="*/ 0 h 123"/>
                  <a:gd name="T10" fmla="*/ 61 w 123"/>
                  <a:gd name="T11" fmla="*/ 101 h 123"/>
                  <a:gd name="T12" fmla="*/ 21 w 123"/>
                  <a:gd name="T13" fmla="*/ 61 h 123"/>
                  <a:gd name="T14" fmla="*/ 61 w 123"/>
                  <a:gd name="T15" fmla="*/ 21 h 123"/>
                  <a:gd name="T16" fmla="*/ 101 w 123"/>
                  <a:gd name="T17" fmla="*/ 61 h 123"/>
                  <a:gd name="T18" fmla="*/ 61 w 123"/>
                  <a:gd name="T19" fmla="*/ 10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23">
                    <a:moveTo>
                      <a:pt x="61" y="0"/>
                    </a:moveTo>
                    <a:cubicBezTo>
                      <a:pt x="27" y="0"/>
                      <a:pt x="0" y="27"/>
                      <a:pt x="0" y="61"/>
                    </a:cubicBezTo>
                    <a:cubicBezTo>
                      <a:pt x="0" y="95"/>
                      <a:pt x="27" y="123"/>
                      <a:pt x="61" y="123"/>
                    </a:cubicBezTo>
                    <a:cubicBezTo>
                      <a:pt x="95" y="123"/>
                      <a:pt x="123" y="95"/>
                      <a:pt x="123" y="61"/>
                    </a:cubicBezTo>
                    <a:cubicBezTo>
                      <a:pt x="123" y="27"/>
                      <a:pt x="95" y="0"/>
                      <a:pt x="61" y="0"/>
                    </a:cubicBezTo>
                    <a:close/>
                    <a:moveTo>
                      <a:pt x="61" y="101"/>
                    </a:moveTo>
                    <a:cubicBezTo>
                      <a:pt x="39" y="101"/>
                      <a:pt x="21" y="83"/>
                      <a:pt x="21" y="61"/>
                    </a:cubicBezTo>
                    <a:cubicBezTo>
                      <a:pt x="21" y="39"/>
                      <a:pt x="39" y="21"/>
                      <a:pt x="61" y="21"/>
                    </a:cubicBezTo>
                    <a:cubicBezTo>
                      <a:pt x="83" y="21"/>
                      <a:pt x="101" y="39"/>
                      <a:pt x="101" y="61"/>
                    </a:cubicBezTo>
                    <a:cubicBezTo>
                      <a:pt x="101" y="83"/>
                      <a:pt x="83" y="101"/>
                      <a:pt x="61" y="10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1">
                      <a:lumMod val="85000"/>
                      <a:lumOff val="15000"/>
                    </a:schemeClr>
                  </a:solidFill>
                </a:endParaRPr>
              </a:p>
            </p:txBody>
          </p:sp>
        </p:grpSp>
      </p:grpSp>
      <p:sp>
        <p:nvSpPr>
          <p:cNvPr id="33" name="矩形 32"/>
          <p:cNvSpPr/>
          <p:nvPr/>
        </p:nvSpPr>
        <p:spPr>
          <a:xfrm>
            <a:off x="6313182" y="3478340"/>
            <a:ext cx="1786035" cy="752514"/>
          </a:xfrm>
          <a:prstGeom prst="rect">
            <a:avLst/>
          </a:prstGeom>
        </p:spPr>
        <p:txBody>
          <a:bodyPr wrap="square">
            <a:spAutoFit/>
          </a:bodyPr>
          <a:lstStyle/>
          <a:p>
            <a:pPr>
              <a:lnSpc>
                <a:spcPct val="130000"/>
              </a:lnSpc>
              <a:spcBef>
                <a:spcPts val="600"/>
              </a:spcBef>
            </a:pPr>
            <a:r>
              <a:rPr lang="en-US" altLang="zh-CN" sz="1100">
                <a:solidFill>
                  <a:schemeClr val="bg1"/>
                </a:solidFill>
              </a:rPr>
              <a:t>consectetur adipisicing elit, sed eiusmod tempor incididunt ut labore et</a:t>
            </a:r>
          </a:p>
        </p:txBody>
      </p:sp>
      <p:sp>
        <p:nvSpPr>
          <p:cNvPr id="34" name="矩形 33"/>
          <p:cNvSpPr/>
          <p:nvPr/>
        </p:nvSpPr>
        <p:spPr>
          <a:xfrm>
            <a:off x="6313182" y="2997210"/>
            <a:ext cx="1786035" cy="400110"/>
          </a:xfrm>
          <a:prstGeom prst="rect">
            <a:avLst/>
          </a:prstGeom>
        </p:spPr>
        <p:txBody>
          <a:bodyPr wrap="square">
            <a:spAutoFit/>
          </a:bodyPr>
          <a:lstStyle/>
          <a:p>
            <a:pPr>
              <a:spcBef>
                <a:spcPts val="600"/>
              </a:spcBef>
            </a:pPr>
            <a:r>
              <a:rPr lang="en-US" altLang="zh-CN" sz="2000" b="1">
                <a:solidFill>
                  <a:schemeClr val="bg1"/>
                </a:solidFill>
              </a:rPr>
              <a:t>KEY WORD</a:t>
            </a:r>
          </a:p>
        </p:txBody>
      </p:sp>
      <p:sp>
        <p:nvSpPr>
          <p:cNvPr id="35" name="矩形 34"/>
          <p:cNvSpPr/>
          <p:nvPr/>
        </p:nvSpPr>
        <p:spPr>
          <a:xfrm>
            <a:off x="6318814" y="5147273"/>
            <a:ext cx="1786035" cy="752514"/>
          </a:xfrm>
          <a:prstGeom prst="rect">
            <a:avLst/>
          </a:prstGeom>
        </p:spPr>
        <p:txBody>
          <a:bodyPr wrap="square">
            <a:spAutoFit/>
          </a:bodyPr>
          <a:lstStyle/>
          <a:p>
            <a:pPr>
              <a:lnSpc>
                <a:spcPct val="130000"/>
              </a:lnSpc>
              <a:spcBef>
                <a:spcPts val="600"/>
              </a:spcBef>
            </a:pPr>
            <a:r>
              <a:rPr lang="en-US" altLang="zh-CN" sz="1100">
                <a:solidFill>
                  <a:schemeClr val="bg1"/>
                </a:solidFill>
              </a:rPr>
              <a:t>consectetur adipisicing elit, sed eiusmod tempor incididunt ut labore et</a:t>
            </a:r>
          </a:p>
        </p:txBody>
      </p:sp>
      <p:sp>
        <p:nvSpPr>
          <p:cNvPr id="36" name="矩形 35"/>
          <p:cNvSpPr/>
          <p:nvPr/>
        </p:nvSpPr>
        <p:spPr>
          <a:xfrm>
            <a:off x="6318814" y="4666143"/>
            <a:ext cx="1786035" cy="400110"/>
          </a:xfrm>
          <a:prstGeom prst="rect">
            <a:avLst/>
          </a:prstGeom>
        </p:spPr>
        <p:txBody>
          <a:bodyPr wrap="square">
            <a:spAutoFit/>
          </a:bodyPr>
          <a:lstStyle/>
          <a:p>
            <a:pPr>
              <a:spcBef>
                <a:spcPts val="600"/>
              </a:spcBef>
            </a:pPr>
            <a:r>
              <a:rPr lang="en-US" altLang="zh-CN" sz="2000" b="1">
                <a:solidFill>
                  <a:schemeClr val="bg1"/>
                </a:solidFill>
              </a:rPr>
              <a:t>KEY WORD</a:t>
            </a:r>
          </a:p>
        </p:txBody>
      </p:sp>
      <p:sp>
        <p:nvSpPr>
          <p:cNvPr id="37" name="矩形 36"/>
          <p:cNvSpPr/>
          <p:nvPr/>
        </p:nvSpPr>
        <p:spPr>
          <a:xfrm>
            <a:off x="9607679" y="3478340"/>
            <a:ext cx="1786035" cy="752514"/>
          </a:xfrm>
          <a:prstGeom prst="rect">
            <a:avLst/>
          </a:prstGeom>
        </p:spPr>
        <p:txBody>
          <a:bodyPr wrap="square">
            <a:spAutoFit/>
          </a:bodyPr>
          <a:lstStyle/>
          <a:p>
            <a:pPr>
              <a:lnSpc>
                <a:spcPct val="130000"/>
              </a:lnSpc>
              <a:spcBef>
                <a:spcPts val="600"/>
              </a:spcBef>
            </a:pPr>
            <a:r>
              <a:rPr lang="en-US" altLang="zh-CN" sz="1100">
                <a:solidFill>
                  <a:schemeClr val="bg1"/>
                </a:solidFill>
              </a:rPr>
              <a:t>consectetur adipisicing elit, sed eiusmod tempor incididunt ut labore et</a:t>
            </a:r>
          </a:p>
        </p:txBody>
      </p:sp>
      <p:sp>
        <p:nvSpPr>
          <p:cNvPr id="38" name="矩形 37"/>
          <p:cNvSpPr/>
          <p:nvPr/>
        </p:nvSpPr>
        <p:spPr>
          <a:xfrm>
            <a:off x="9607679" y="2997210"/>
            <a:ext cx="1786035" cy="400110"/>
          </a:xfrm>
          <a:prstGeom prst="rect">
            <a:avLst/>
          </a:prstGeom>
        </p:spPr>
        <p:txBody>
          <a:bodyPr wrap="square">
            <a:spAutoFit/>
          </a:bodyPr>
          <a:lstStyle/>
          <a:p>
            <a:pPr>
              <a:spcBef>
                <a:spcPts val="600"/>
              </a:spcBef>
            </a:pPr>
            <a:r>
              <a:rPr lang="en-US" altLang="zh-CN" sz="2000" b="1">
                <a:solidFill>
                  <a:schemeClr val="bg1"/>
                </a:solidFill>
              </a:rPr>
              <a:t>KEY WORD</a:t>
            </a:r>
          </a:p>
        </p:txBody>
      </p:sp>
      <p:sp>
        <p:nvSpPr>
          <p:cNvPr id="39" name="矩形 38"/>
          <p:cNvSpPr/>
          <p:nvPr/>
        </p:nvSpPr>
        <p:spPr>
          <a:xfrm>
            <a:off x="9613311" y="5147273"/>
            <a:ext cx="1786035" cy="752514"/>
          </a:xfrm>
          <a:prstGeom prst="rect">
            <a:avLst/>
          </a:prstGeom>
        </p:spPr>
        <p:txBody>
          <a:bodyPr wrap="square">
            <a:spAutoFit/>
          </a:bodyPr>
          <a:lstStyle/>
          <a:p>
            <a:pPr>
              <a:lnSpc>
                <a:spcPct val="130000"/>
              </a:lnSpc>
              <a:spcBef>
                <a:spcPts val="600"/>
              </a:spcBef>
            </a:pPr>
            <a:r>
              <a:rPr lang="en-US" altLang="zh-CN" sz="1100">
                <a:solidFill>
                  <a:schemeClr val="bg1"/>
                </a:solidFill>
              </a:rPr>
              <a:t>consectetur adipisicing elit, sed eiusmod tempor incididunt ut labore et</a:t>
            </a:r>
          </a:p>
        </p:txBody>
      </p:sp>
      <p:sp>
        <p:nvSpPr>
          <p:cNvPr id="40" name="矩形 39"/>
          <p:cNvSpPr/>
          <p:nvPr/>
        </p:nvSpPr>
        <p:spPr>
          <a:xfrm>
            <a:off x="9613311" y="4666143"/>
            <a:ext cx="1786035" cy="400110"/>
          </a:xfrm>
          <a:prstGeom prst="rect">
            <a:avLst/>
          </a:prstGeom>
        </p:spPr>
        <p:txBody>
          <a:bodyPr wrap="square">
            <a:spAutoFit/>
          </a:bodyPr>
          <a:lstStyle/>
          <a:p>
            <a:pPr>
              <a:spcBef>
                <a:spcPts val="600"/>
              </a:spcBef>
            </a:pPr>
            <a:r>
              <a:rPr lang="en-US" altLang="zh-CN" sz="2000" b="1">
                <a:solidFill>
                  <a:schemeClr val="bg1"/>
                </a:solidFill>
              </a:rPr>
              <a:t>KEY WORD</a:t>
            </a:r>
          </a:p>
        </p:txBody>
      </p:sp>
      <p:grpSp>
        <p:nvGrpSpPr>
          <p:cNvPr id="41" name="组合 40"/>
          <p:cNvGrpSpPr/>
          <p:nvPr/>
        </p:nvGrpSpPr>
        <p:grpSpPr>
          <a:xfrm rot="2700000" flipH="1">
            <a:off x="11787949" y="534507"/>
            <a:ext cx="807140" cy="809288"/>
            <a:chOff x="700314" y="653005"/>
            <a:chExt cx="573314" cy="574840"/>
          </a:xfrm>
        </p:grpSpPr>
        <p:cxnSp>
          <p:nvCxnSpPr>
            <p:cNvPr id="42" name="直接连接符 41"/>
            <p:cNvCxnSpPr/>
            <p:nvPr/>
          </p:nvCxnSpPr>
          <p:spPr>
            <a:xfrm>
              <a:off x="700314" y="1227845"/>
              <a:ext cx="573314" cy="0"/>
            </a:xfrm>
            <a:prstGeom prst="line">
              <a:avLst/>
            </a:prstGeom>
            <a:ln>
              <a:solidFill>
                <a:srgbClr val="2E72F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rot="16200000">
              <a:off x="986971" y="939662"/>
              <a:ext cx="573314" cy="0"/>
            </a:xfrm>
            <a:prstGeom prst="line">
              <a:avLst/>
            </a:prstGeom>
            <a:ln>
              <a:solidFill>
                <a:srgbClr val="2E72F1"/>
              </a:solidFill>
              <a:head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2644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3"/>
          <p:cNvSpPr txBox="1"/>
          <p:nvPr/>
        </p:nvSpPr>
        <p:spPr>
          <a:xfrm>
            <a:off x="4399288" y="414537"/>
            <a:ext cx="3393429" cy="584775"/>
          </a:xfrm>
          <a:prstGeom prst="rect">
            <a:avLst/>
          </a:prstGeom>
          <a:noFill/>
        </p:spPr>
        <p:txBody>
          <a:bodyPr wrap="none" rtlCol="0">
            <a:spAutoFit/>
          </a:bodyPr>
          <a:lstStyle/>
          <a:p>
            <a:pPr algn="ctr"/>
            <a:r>
              <a:rPr lang="en-US" sz="3200" b="1">
                <a:solidFill>
                  <a:srgbClr val="2E72F1"/>
                </a:solidFill>
                <a:ea typeface="Open Sans Light" panose="020B0306030504020204" pitchFamily="34" charset="0"/>
                <a:cs typeface="Open Sans Light" panose="020B0306030504020204" pitchFamily="34" charset="0"/>
              </a:rPr>
              <a:t>S</a:t>
            </a:r>
            <a:r>
              <a:rPr lang="en-US" altLang="zh-CN" sz="3200" b="1">
                <a:solidFill>
                  <a:srgbClr val="2E72F1"/>
                </a:solidFill>
                <a:ea typeface="Open Sans Light" panose="020B0306030504020204" pitchFamily="34" charset="0"/>
                <a:cs typeface="Open Sans Light" panose="020B0306030504020204" pitchFamily="34" charset="0"/>
              </a:rPr>
              <a:t>mile</a:t>
            </a:r>
            <a:r>
              <a:rPr lang="en-US" altLang="zh-CN" sz="3200">
                <a:solidFill>
                  <a:schemeClr val="tx1">
                    <a:lumMod val="85000"/>
                    <a:lumOff val="15000"/>
                  </a:schemeClr>
                </a:solidFill>
                <a:ea typeface="Open Sans Light" panose="020B0306030504020204" pitchFamily="34" charset="0"/>
                <a:cs typeface="Open Sans Light" panose="020B0306030504020204" pitchFamily="34" charset="0"/>
              </a:rPr>
              <a:t> </a:t>
            </a:r>
            <a:r>
              <a:rPr lang="en-US" altLang="zh-CN" sz="3200">
                <a:solidFill>
                  <a:schemeClr val="bg1"/>
                </a:solidFill>
                <a:ea typeface="Open Sans Light" panose="020B0306030504020204" pitchFamily="34" charset="0"/>
                <a:cs typeface="Open Sans Light" panose="020B0306030504020204" pitchFamily="34" charset="0"/>
              </a:rPr>
              <a:t>PowerPoint</a:t>
            </a:r>
            <a:endParaRPr lang="id-ID" sz="3200" dirty="0">
              <a:solidFill>
                <a:schemeClr val="bg1"/>
              </a:solidFill>
              <a:ea typeface="Open Sans Light" panose="020B0306030504020204" pitchFamily="34" charset="0"/>
              <a:cs typeface="Open Sans Light" panose="020B0306030504020204" pitchFamily="34" charset="0"/>
            </a:endParaRPr>
          </a:p>
        </p:txBody>
      </p:sp>
      <p:graphicFrame>
        <p:nvGraphicFramePr>
          <p:cNvPr id="9" name="图表 8"/>
          <p:cNvGraphicFramePr/>
          <p:nvPr>
            <p:extLst>
              <p:ext uri="{D42A27DB-BD31-4B8C-83A1-F6EECF244321}">
                <p14:modId xmlns:p14="http://schemas.microsoft.com/office/powerpoint/2010/main" val="1847958320"/>
              </p:ext>
            </p:extLst>
          </p:nvPr>
        </p:nvGraphicFramePr>
        <p:xfrm>
          <a:off x="957705" y="1394085"/>
          <a:ext cx="10276590" cy="3882453"/>
        </p:xfrm>
        <a:graphic>
          <a:graphicData uri="http://schemas.openxmlformats.org/drawingml/2006/chart">
            <c:chart xmlns:c="http://schemas.openxmlformats.org/drawingml/2006/chart" xmlns:r="http://schemas.openxmlformats.org/officeDocument/2006/relationships" r:id="rId3"/>
          </a:graphicData>
        </a:graphic>
      </p:graphicFrame>
      <p:sp>
        <p:nvSpPr>
          <p:cNvPr id="22" name="矩形 21"/>
          <p:cNvSpPr/>
          <p:nvPr/>
        </p:nvSpPr>
        <p:spPr>
          <a:xfrm>
            <a:off x="1209880" y="5348983"/>
            <a:ext cx="9772240" cy="728982"/>
          </a:xfrm>
          <a:prstGeom prst="rect">
            <a:avLst/>
          </a:prstGeom>
        </p:spPr>
        <p:txBody>
          <a:bodyPr wrap="square">
            <a:spAutoFit/>
          </a:bodyPr>
          <a:lstStyle/>
          <a:p>
            <a:pPr algn="ctr">
              <a:lnSpc>
                <a:spcPct val="130000"/>
              </a:lnSpc>
              <a:spcBef>
                <a:spcPts val="600"/>
              </a:spcBef>
            </a:pPr>
            <a:r>
              <a:rPr lang="en-US" altLang="zh-CN" sz="1100">
                <a:solidFill>
                  <a:schemeClr val="bg1"/>
                </a:solidFill>
              </a:rPr>
              <a:t>Lorem ipsum dolor sit amet, consectetur adipisicing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zh-CN" altLang="en-US" sz="1100">
              <a:solidFill>
                <a:schemeClr val="bg1"/>
              </a:solidFill>
            </a:endParaRPr>
          </a:p>
        </p:txBody>
      </p:sp>
      <p:sp>
        <p:nvSpPr>
          <p:cNvPr id="16" name="灯片编号占位符 15"/>
          <p:cNvSpPr>
            <a:spLocks noGrp="1"/>
          </p:cNvSpPr>
          <p:nvPr>
            <p:ph type="sldNum" sz="quarter" idx="4"/>
          </p:nvPr>
        </p:nvSpPr>
        <p:spPr/>
        <p:txBody>
          <a:bodyPr/>
          <a:lstStyle/>
          <a:p>
            <a:fld id="{1F5CC37B-1831-43FE-9A12-B1B87707C083}" type="slidenum">
              <a:rPr lang="zh-CN" altLang="en-US" smtClean="0"/>
              <a:pPr/>
              <a:t>43</a:t>
            </a:fld>
            <a:endParaRPr lang="zh-CN" altLang="en-US"/>
          </a:p>
        </p:txBody>
      </p:sp>
      <p:sp>
        <p:nvSpPr>
          <p:cNvPr id="6" name="任意多边形 5"/>
          <p:cNvSpPr/>
          <p:nvPr/>
        </p:nvSpPr>
        <p:spPr>
          <a:xfrm>
            <a:off x="1716248" y="7505957"/>
            <a:ext cx="1137247" cy="1691180"/>
          </a:xfrm>
          <a:custGeom>
            <a:avLst/>
            <a:gdLst>
              <a:gd name="connsiteX0" fmla="*/ 1150693 w 2301386"/>
              <a:gd name="connsiteY0" fmla="*/ 0 h 1049312"/>
              <a:gd name="connsiteX1" fmla="*/ 2276385 w 2301386"/>
              <a:gd name="connsiteY1" fmla="*/ 961309 h 1049312"/>
              <a:gd name="connsiteX2" fmla="*/ 2301386 w 2301386"/>
              <a:gd name="connsiteY2" fmla="*/ 1049312 h 1049312"/>
              <a:gd name="connsiteX3" fmla="*/ 0 w 2301386"/>
              <a:gd name="connsiteY3" fmla="*/ 1049312 h 1049312"/>
              <a:gd name="connsiteX4" fmla="*/ 25001 w 2301386"/>
              <a:gd name="connsiteY4" fmla="*/ 961309 h 1049312"/>
              <a:gd name="connsiteX5" fmla="*/ 1150693 w 2301386"/>
              <a:gd name="connsiteY5" fmla="*/ 0 h 104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1386" h="1049312">
                <a:moveTo>
                  <a:pt x="1150693" y="0"/>
                </a:moveTo>
                <a:cubicBezTo>
                  <a:pt x="1656738" y="0"/>
                  <a:pt x="2090921" y="396388"/>
                  <a:pt x="2276385" y="961309"/>
                </a:cubicBezTo>
                <a:lnTo>
                  <a:pt x="2301386" y="1049312"/>
                </a:lnTo>
                <a:lnTo>
                  <a:pt x="0" y="1049312"/>
                </a:lnTo>
                <a:lnTo>
                  <a:pt x="25001" y="961309"/>
                </a:lnTo>
                <a:cubicBezTo>
                  <a:pt x="210465" y="396388"/>
                  <a:pt x="644649" y="0"/>
                  <a:pt x="1150693" y="0"/>
                </a:cubicBezTo>
                <a:close/>
              </a:path>
            </a:pathLst>
          </a:cu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a:off x="3262041" y="7505957"/>
            <a:ext cx="1137247" cy="1691180"/>
          </a:xfrm>
          <a:custGeom>
            <a:avLst/>
            <a:gdLst>
              <a:gd name="connsiteX0" fmla="*/ 1150693 w 2301386"/>
              <a:gd name="connsiteY0" fmla="*/ 0 h 1049312"/>
              <a:gd name="connsiteX1" fmla="*/ 2276385 w 2301386"/>
              <a:gd name="connsiteY1" fmla="*/ 961309 h 1049312"/>
              <a:gd name="connsiteX2" fmla="*/ 2301386 w 2301386"/>
              <a:gd name="connsiteY2" fmla="*/ 1049312 h 1049312"/>
              <a:gd name="connsiteX3" fmla="*/ 0 w 2301386"/>
              <a:gd name="connsiteY3" fmla="*/ 1049312 h 1049312"/>
              <a:gd name="connsiteX4" fmla="*/ 25001 w 2301386"/>
              <a:gd name="connsiteY4" fmla="*/ 961309 h 1049312"/>
              <a:gd name="connsiteX5" fmla="*/ 1150693 w 2301386"/>
              <a:gd name="connsiteY5" fmla="*/ 0 h 104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1386" h="1049312">
                <a:moveTo>
                  <a:pt x="1150693" y="0"/>
                </a:moveTo>
                <a:cubicBezTo>
                  <a:pt x="1656738" y="0"/>
                  <a:pt x="2090921" y="396388"/>
                  <a:pt x="2276385" y="961309"/>
                </a:cubicBezTo>
                <a:lnTo>
                  <a:pt x="2301386" y="1049312"/>
                </a:lnTo>
                <a:lnTo>
                  <a:pt x="0" y="1049312"/>
                </a:lnTo>
                <a:lnTo>
                  <a:pt x="25001" y="961309"/>
                </a:lnTo>
                <a:cubicBezTo>
                  <a:pt x="210465" y="396388"/>
                  <a:pt x="644649" y="0"/>
                  <a:pt x="1150693" y="0"/>
                </a:cubicBezTo>
                <a:close/>
              </a:path>
            </a:pathLst>
          </a:custGeom>
          <a:solidFill>
            <a:srgbClr val="2E72F1">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p:nvSpPr>
        <p:spPr>
          <a:xfrm>
            <a:off x="170455" y="7505957"/>
            <a:ext cx="1137247" cy="1691180"/>
          </a:xfrm>
          <a:custGeom>
            <a:avLst/>
            <a:gdLst>
              <a:gd name="connsiteX0" fmla="*/ 1150693 w 2301386"/>
              <a:gd name="connsiteY0" fmla="*/ 0 h 1049312"/>
              <a:gd name="connsiteX1" fmla="*/ 2276385 w 2301386"/>
              <a:gd name="connsiteY1" fmla="*/ 961309 h 1049312"/>
              <a:gd name="connsiteX2" fmla="*/ 2301386 w 2301386"/>
              <a:gd name="connsiteY2" fmla="*/ 1049312 h 1049312"/>
              <a:gd name="connsiteX3" fmla="*/ 0 w 2301386"/>
              <a:gd name="connsiteY3" fmla="*/ 1049312 h 1049312"/>
              <a:gd name="connsiteX4" fmla="*/ 25001 w 2301386"/>
              <a:gd name="connsiteY4" fmla="*/ 961309 h 1049312"/>
              <a:gd name="connsiteX5" fmla="*/ 1150693 w 2301386"/>
              <a:gd name="connsiteY5" fmla="*/ 0 h 104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1386" h="1049312">
                <a:moveTo>
                  <a:pt x="1150693" y="0"/>
                </a:moveTo>
                <a:cubicBezTo>
                  <a:pt x="1656738" y="0"/>
                  <a:pt x="2090921" y="396388"/>
                  <a:pt x="2276385" y="961309"/>
                </a:cubicBezTo>
                <a:lnTo>
                  <a:pt x="2301386" y="1049312"/>
                </a:lnTo>
                <a:lnTo>
                  <a:pt x="0" y="1049312"/>
                </a:lnTo>
                <a:lnTo>
                  <a:pt x="25001" y="961309"/>
                </a:lnTo>
                <a:cubicBezTo>
                  <a:pt x="210465" y="396388"/>
                  <a:pt x="644649" y="0"/>
                  <a:pt x="1150693" y="0"/>
                </a:cubicBezTo>
                <a:close/>
              </a:path>
            </a:pathLst>
          </a:custGeom>
          <a:solidFill>
            <a:srgbClr val="009BD2">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3"/>
          <p:cNvSpPr txBox="1"/>
          <p:nvPr/>
        </p:nvSpPr>
        <p:spPr>
          <a:xfrm>
            <a:off x="1435899" y="9679058"/>
            <a:ext cx="1826142" cy="584775"/>
          </a:xfrm>
          <a:prstGeom prst="rect">
            <a:avLst/>
          </a:prstGeom>
          <a:noFill/>
        </p:spPr>
        <p:txBody>
          <a:bodyPr wrap="none" rtlCol="0">
            <a:spAutoFit/>
          </a:bodyPr>
          <a:lstStyle/>
          <a:p>
            <a:pPr algn="ctr"/>
            <a:r>
              <a:rPr lang="zh-CN" altLang="en-US" sz="3200">
                <a:solidFill>
                  <a:schemeClr val="tx1">
                    <a:lumMod val="75000"/>
                    <a:lumOff val="25000"/>
                  </a:schemeClr>
                </a:solidFill>
                <a:ea typeface="Open Sans Light" panose="020B0306030504020204" pitchFamily="34" charset="0"/>
                <a:cs typeface="Open Sans Light" panose="020B0306030504020204" pitchFamily="34" charset="0"/>
              </a:rPr>
              <a:t>图表素材</a:t>
            </a:r>
            <a:endParaRPr lang="id-ID" sz="3200" dirty="0">
              <a:solidFill>
                <a:schemeClr val="tx1">
                  <a:lumMod val="75000"/>
                  <a:lumOff val="25000"/>
                </a:schemeClr>
              </a:solidFill>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36814701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p:cNvGrpSpPr/>
          <p:nvPr/>
        </p:nvGrpSpPr>
        <p:grpSpPr>
          <a:xfrm>
            <a:off x="4878941" y="818473"/>
            <a:ext cx="2499762" cy="5285774"/>
            <a:chOff x="4878941" y="818473"/>
            <a:chExt cx="2499762" cy="5285774"/>
          </a:xfrm>
        </p:grpSpPr>
        <p:sp>
          <p:nvSpPr>
            <p:cNvPr id="58" name="矩形 57"/>
            <p:cNvSpPr/>
            <p:nvPr/>
          </p:nvSpPr>
          <p:spPr>
            <a:xfrm>
              <a:off x="5082803" y="1552549"/>
              <a:ext cx="2112990" cy="3798044"/>
            </a:xfrm>
            <a:prstGeom prst="rect">
              <a:avLst/>
            </a:prstGeom>
            <a:noFill/>
            <a:ln w="28575">
              <a:solidFill>
                <a:srgbClr val="2E72F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9" name="圆角矩形 58"/>
            <p:cNvSpPr/>
            <p:nvPr/>
          </p:nvSpPr>
          <p:spPr>
            <a:xfrm>
              <a:off x="4914900" y="863600"/>
              <a:ext cx="2463803" cy="5240647"/>
            </a:xfrm>
            <a:prstGeom prst="roundRect">
              <a:avLst>
                <a:gd name="adj" fmla="val 14605"/>
              </a:avLst>
            </a:prstGeom>
            <a:noFill/>
            <a:ln w="28575">
              <a:solidFill>
                <a:srgbClr val="2E72F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0" name="椭圆 59"/>
            <p:cNvSpPr/>
            <p:nvPr/>
          </p:nvSpPr>
          <p:spPr>
            <a:xfrm>
              <a:off x="5920252" y="5503907"/>
              <a:ext cx="438092" cy="438092"/>
            </a:xfrm>
            <a:prstGeom prst="ellipse">
              <a:avLst/>
            </a:prstGeom>
            <a:noFill/>
            <a:ln w="28575">
              <a:solidFill>
                <a:srgbClr val="2E72F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62" name="直接连接符 61"/>
            <p:cNvCxnSpPr/>
            <p:nvPr/>
          </p:nvCxnSpPr>
          <p:spPr>
            <a:xfrm>
              <a:off x="6549777" y="818473"/>
              <a:ext cx="400650" cy="0"/>
            </a:xfrm>
            <a:prstGeom prst="line">
              <a:avLst/>
            </a:prstGeom>
            <a:noFill/>
            <a:ln w="34925" cap="rnd">
              <a:solidFill>
                <a:srgbClr val="2E72F1"/>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直接连接符 62"/>
            <p:cNvCxnSpPr/>
            <p:nvPr/>
          </p:nvCxnSpPr>
          <p:spPr>
            <a:xfrm>
              <a:off x="4878941" y="1583621"/>
              <a:ext cx="0" cy="210618"/>
            </a:xfrm>
            <a:prstGeom prst="line">
              <a:avLst/>
            </a:prstGeom>
            <a:noFill/>
            <a:ln w="28575" cap="rnd">
              <a:solidFill>
                <a:srgbClr val="2E72F1"/>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直接连接符 65"/>
            <p:cNvCxnSpPr/>
            <p:nvPr/>
          </p:nvCxnSpPr>
          <p:spPr>
            <a:xfrm>
              <a:off x="4878941" y="2086545"/>
              <a:ext cx="0" cy="145480"/>
            </a:xfrm>
            <a:prstGeom prst="line">
              <a:avLst/>
            </a:prstGeom>
            <a:noFill/>
            <a:ln w="28575" cap="rnd">
              <a:solidFill>
                <a:srgbClr val="2E72F1"/>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4878941" y="2497758"/>
              <a:ext cx="0" cy="145480"/>
            </a:xfrm>
            <a:prstGeom prst="line">
              <a:avLst/>
            </a:prstGeom>
            <a:noFill/>
            <a:ln w="28575" cap="rnd">
              <a:solidFill>
                <a:srgbClr val="2E72F1"/>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5945789" y="1299486"/>
              <a:ext cx="366905" cy="0"/>
            </a:xfrm>
            <a:prstGeom prst="line">
              <a:avLst/>
            </a:prstGeom>
            <a:noFill/>
            <a:ln w="85725" cap="rnd">
              <a:solidFill>
                <a:srgbClr val="2E72F1"/>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flipH="1">
              <a:off x="5719764" y="1299486"/>
              <a:ext cx="7511" cy="0"/>
            </a:xfrm>
            <a:prstGeom prst="line">
              <a:avLst/>
            </a:prstGeom>
            <a:noFill/>
            <a:ln w="85725" cap="rnd">
              <a:solidFill>
                <a:srgbClr val="2E72F1"/>
              </a:solidFill>
            </a:ln>
          </p:spPr>
          <p:style>
            <a:lnRef idx="2">
              <a:schemeClr val="accent1">
                <a:shade val="50000"/>
              </a:schemeClr>
            </a:lnRef>
            <a:fillRef idx="1">
              <a:schemeClr val="accent1"/>
            </a:fillRef>
            <a:effectRef idx="0">
              <a:schemeClr val="accent1"/>
            </a:effectRef>
            <a:fontRef idx="minor">
              <a:schemeClr val="lt1"/>
            </a:fontRef>
          </p:style>
        </p:cxnSp>
        <p:cxnSp>
          <p:nvCxnSpPr>
            <p:cNvPr id="73" name="直接连接符 72"/>
            <p:cNvCxnSpPr/>
            <p:nvPr/>
          </p:nvCxnSpPr>
          <p:spPr>
            <a:xfrm flipH="1">
              <a:off x="6134302" y="1106602"/>
              <a:ext cx="7511" cy="0"/>
            </a:xfrm>
            <a:prstGeom prst="line">
              <a:avLst/>
            </a:prstGeom>
            <a:noFill/>
            <a:ln w="127000" cap="rnd">
              <a:solidFill>
                <a:srgbClr val="2E72F1"/>
              </a:solidFill>
            </a:ln>
          </p:spPr>
          <p:style>
            <a:lnRef idx="2">
              <a:schemeClr val="accent1">
                <a:shade val="50000"/>
              </a:schemeClr>
            </a:lnRef>
            <a:fillRef idx="1">
              <a:schemeClr val="accent1"/>
            </a:fillRef>
            <a:effectRef idx="0">
              <a:schemeClr val="accent1"/>
            </a:effectRef>
            <a:fontRef idx="minor">
              <a:schemeClr val="lt1"/>
            </a:fontRef>
          </p:style>
        </p:cxnSp>
      </p:grpSp>
      <p:sp>
        <p:nvSpPr>
          <p:cNvPr id="24" name="矩形 23"/>
          <p:cNvSpPr/>
          <p:nvPr/>
        </p:nvSpPr>
        <p:spPr>
          <a:xfrm>
            <a:off x="910794" y="1832188"/>
            <a:ext cx="2188551" cy="972574"/>
          </a:xfrm>
          <a:prstGeom prst="rect">
            <a:avLst/>
          </a:prstGeom>
        </p:spPr>
        <p:txBody>
          <a:bodyPr wrap="square">
            <a:spAutoFit/>
          </a:bodyPr>
          <a:lstStyle/>
          <a:p>
            <a:pPr algn="ctr">
              <a:lnSpc>
                <a:spcPct val="130000"/>
              </a:lnSpc>
              <a:spcBef>
                <a:spcPts val="600"/>
              </a:spcBef>
            </a:pPr>
            <a:r>
              <a:rPr lang="en-US" altLang="zh-CN" sz="1100">
                <a:solidFill>
                  <a:schemeClr val="bg1"/>
                </a:solidFill>
              </a:rPr>
              <a:t>consectetur adipisicing elit, sed eiusmod tempor incididunt ut labore et dolore magna aliqua.  enim ad minim veniam.</a:t>
            </a:r>
          </a:p>
        </p:txBody>
      </p:sp>
      <p:sp>
        <p:nvSpPr>
          <p:cNvPr id="25" name="矩形 24"/>
          <p:cNvSpPr/>
          <p:nvPr/>
        </p:nvSpPr>
        <p:spPr>
          <a:xfrm>
            <a:off x="910794" y="1351058"/>
            <a:ext cx="2188551" cy="400110"/>
          </a:xfrm>
          <a:prstGeom prst="rect">
            <a:avLst/>
          </a:prstGeom>
        </p:spPr>
        <p:txBody>
          <a:bodyPr wrap="square">
            <a:spAutoFit/>
          </a:bodyPr>
          <a:lstStyle/>
          <a:p>
            <a:pPr algn="ctr">
              <a:spcBef>
                <a:spcPts val="600"/>
              </a:spcBef>
            </a:pPr>
            <a:r>
              <a:rPr lang="en-US" altLang="zh-CN" sz="2000" b="1">
                <a:solidFill>
                  <a:srgbClr val="2E72F1"/>
                </a:solidFill>
              </a:rPr>
              <a:t>KEY WORD</a:t>
            </a:r>
          </a:p>
        </p:txBody>
      </p:sp>
      <p:sp>
        <p:nvSpPr>
          <p:cNvPr id="30" name="矩形 29"/>
          <p:cNvSpPr/>
          <p:nvPr/>
        </p:nvSpPr>
        <p:spPr>
          <a:xfrm>
            <a:off x="9062676" y="1832188"/>
            <a:ext cx="2188551" cy="972574"/>
          </a:xfrm>
          <a:prstGeom prst="rect">
            <a:avLst/>
          </a:prstGeom>
        </p:spPr>
        <p:txBody>
          <a:bodyPr wrap="square">
            <a:spAutoFit/>
          </a:bodyPr>
          <a:lstStyle/>
          <a:p>
            <a:pPr algn="ctr">
              <a:lnSpc>
                <a:spcPct val="130000"/>
              </a:lnSpc>
              <a:spcBef>
                <a:spcPts val="600"/>
              </a:spcBef>
            </a:pPr>
            <a:r>
              <a:rPr lang="en-US" altLang="zh-CN" sz="1100">
                <a:solidFill>
                  <a:schemeClr val="bg1"/>
                </a:solidFill>
              </a:rPr>
              <a:t>consectetur adipisicing elit, sed eiusmod tempor incididunt ut labore et dolore magna aliqua.  enim ad minim veniam.</a:t>
            </a:r>
          </a:p>
        </p:txBody>
      </p:sp>
      <p:sp>
        <p:nvSpPr>
          <p:cNvPr id="31" name="矩形 30"/>
          <p:cNvSpPr/>
          <p:nvPr/>
        </p:nvSpPr>
        <p:spPr>
          <a:xfrm>
            <a:off x="9062676" y="1351058"/>
            <a:ext cx="2188551" cy="400110"/>
          </a:xfrm>
          <a:prstGeom prst="rect">
            <a:avLst/>
          </a:prstGeom>
        </p:spPr>
        <p:txBody>
          <a:bodyPr wrap="square">
            <a:spAutoFit/>
          </a:bodyPr>
          <a:lstStyle/>
          <a:p>
            <a:pPr algn="ctr">
              <a:spcBef>
                <a:spcPts val="600"/>
              </a:spcBef>
            </a:pPr>
            <a:r>
              <a:rPr lang="en-US" altLang="zh-CN" sz="2000" b="1">
                <a:solidFill>
                  <a:srgbClr val="2E72F1"/>
                </a:solidFill>
              </a:rPr>
              <a:t>KEY WORD</a:t>
            </a:r>
          </a:p>
        </p:txBody>
      </p:sp>
      <p:sp>
        <p:nvSpPr>
          <p:cNvPr id="32" name="矩形 31"/>
          <p:cNvSpPr/>
          <p:nvPr/>
        </p:nvSpPr>
        <p:spPr>
          <a:xfrm>
            <a:off x="910794" y="4788479"/>
            <a:ext cx="2188551" cy="972574"/>
          </a:xfrm>
          <a:prstGeom prst="rect">
            <a:avLst/>
          </a:prstGeom>
        </p:spPr>
        <p:txBody>
          <a:bodyPr wrap="square">
            <a:spAutoFit/>
          </a:bodyPr>
          <a:lstStyle/>
          <a:p>
            <a:pPr algn="ctr">
              <a:lnSpc>
                <a:spcPct val="130000"/>
              </a:lnSpc>
              <a:spcBef>
                <a:spcPts val="600"/>
              </a:spcBef>
            </a:pPr>
            <a:r>
              <a:rPr lang="en-US" altLang="zh-CN" sz="1100">
                <a:solidFill>
                  <a:schemeClr val="bg1"/>
                </a:solidFill>
              </a:rPr>
              <a:t>consectetur adipisicing elit, sed eiusmod tempor incididunt ut labore et dolore magna aliqua.  enim ad minim veniam.</a:t>
            </a:r>
          </a:p>
        </p:txBody>
      </p:sp>
      <p:sp>
        <p:nvSpPr>
          <p:cNvPr id="33" name="矩形 32"/>
          <p:cNvSpPr/>
          <p:nvPr/>
        </p:nvSpPr>
        <p:spPr>
          <a:xfrm>
            <a:off x="910794" y="4307349"/>
            <a:ext cx="2188551" cy="400110"/>
          </a:xfrm>
          <a:prstGeom prst="rect">
            <a:avLst/>
          </a:prstGeom>
        </p:spPr>
        <p:txBody>
          <a:bodyPr wrap="square">
            <a:spAutoFit/>
          </a:bodyPr>
          <a:lstStyle/>
          <a:p>
            <a:pPr algn="ctr">
              <a:spcBef>
                <a:spcPts val="600"/>
              </a:spcBef>
            </a:pPr>
            <a:r>
              <a:rPr lang="en-US" altLang="zh-CN" sz="2000" b="1">
                <a:solidFill>
                  <a:srgbClr val="2E72F1"/>
                </a:solidFill>
              </a:rPr>
              <a:t>KEY WORD</a:t>
            </a:r>
          </a:p>
        </p:txBody>
      </p:sp>
      <p:sp>
        <p:nvSpPr>
          <p:cNvPr id="36" name="矩形 35"/>
          <p:cNvSpPr/>
          <p:nvPr/>
        </p:nvSpPr>
        <p:spPr>
          <a:xfrm>
            <a:off x="9062676" y="4788479"/>
            <a:ext cx="2188551" cy="972574"/>
          </a:xfrm>
          <a:prstGeom prst="rect">
            <a:avLst/>
          </a:prstGeom>
        </p:spPr>
        <p:txBody>
          <a:bodyPr wrap="square">
            <a:spAutoFit/>
          </a:bodyPr>
          <a:lstStyle/>
          <a:p>
            <a:pPr algn="ctr">
              <a:lnSpc>
                <a:spcPct val="130000"/>
              </a:lnSpc>
              <a:spcBef>
                <a:spcPts val="600"/>
              </a:spcBef>
            </a:pPr>
            <a:r>
              <a:rPr lang="en-US" altLang="zh-CN" sz="1100">
                <a:solidFill>
                  <a:schemeClr val="bg1"/>
                </a:solidFill>
              </a:rPr>
              <a:t>consectetur adipisicing elit, sed eiusmod tempor incididunt ut labore et dolore magna aliqua.  enim ad minim veniam.</a:t>
            </a:r>
          </a:p>
        </p:txBody>
      </p:sp>
      <p:sp>
        <p:nvSpPr>
          <p:cNvPr id="37" name="矩形 36"/>
          <p:cNvSpPr/>
          <p:nvPr/>
        </p:nvSpPr>
        <p:spPr>
          <a:xfrm>
            <a:off x="9062676" y="4307349"/>
            <a:ext cx="2188551" cy="400110"/>
          </a:xfrm>
          <a:prstGeom prst="rect">
            <a:avLst/>
          </a:prstGeom>
        </p:spPr>
        <p:txBody>
          <a:bodyPr wrap="square">
            <a:spAutoFit/>
          </a:bodyPr>
          <a:lstStyle/>
          <a:p>
            <a:pPr algn="ctr">
              <a:spcBef>
                <a:spcPts val="600"/>
              </a:spcBef>
            </a:pPr>
            <a:r>
              <a:rPr lang="en-US" altLang="zh-CN" sz="2000" b="1">
                <a:solidFill>
                  <a:srgbClr val="2E72F1"/>
                </a:solidFill>
              </a:rPr>
              <a:t>KEY WORD</a:t>
            </a:r>
          </a:p>
        </p:txBody>
      </p:sp>
      <p:grpSp>
        <p:nvGrpSpPr>
          <p:cNvPr id="47" name="组合 46"/>
          <p:cNvGrpSpPr/>
          <p:nvPr/>
        </p:nvGrpSpPr>
        <p:grpSpPr>
          <a:xfrm>
            <a:off x="3611548" y="1631246"/>
            <a:ext cx="659567" cy="659567"/>
            <a:chOff x="3611548" y="1631246"/>
            <a:chExt cx="659567" cy="659567"/>
          </a:xfrm>
        </p:grpSpPr>
        <p:sp>
          <p:nvSpPr>
            <p:cNvPr id="28" name="椭圆 27"/>
            <p:cNvSpPr/>
            <p:nvPr/>
          </p:nvSpPr>
          <p:spPr>
            <a:xfrm>
              <a:off x="3611548" y="1631246"/>
              <a:ext cx="659567" cy="659567"/>
            </a:xfrm>
            <a:prstGeom prst="ellipse">
              <a:avLst/>
            </a:prstGeom>
            <a:noFill/>
            <a:ln>
              <a:solidFill>
                <a:srgbClr val="2E72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3813280" y="1795814"/>
              <a:ext cx="256103" cy="330430"/>
              <a:chOff x="9501547" y="5685447"/>
              <a:chExt cx="426510" cy="550293"/>
            </a:xfrm>
            <a:solidFill>
              <a:schemeClr val="bg1"/>
            </a:solidFill>
          </p:grpSpPr>
          <p:sp>
            <p:nvSpPr>
              <p:cNvPr id="39" name="Freeform 282"/>
              <p:cNvSpPr>
                <a:spLocks noEditPoints="1"/>
              </p:cNvSpPr>
              <p:nvPr/>
            </p:nvSpPr>
            <p:spPr bwMode="auto">
              <a:xfrm>
                <a:off x="9501547" y="5685447"/>
                <a:ext cx="426510" cy="550293"/>
              </a:xfrm>
              <a:custGeom>
                <a:avLst/>
                <a:gdLst>
                  <a:gd name="T0" fmla="*/ 166 w 202"/>
                  <a:gd name="T1" fmla="*/ 0 h 260"/>
                  <a:gd name="T2" fmla="*/ 36 w 202"/>
                  <a:gd name="T3" fmla="*/ 0 h 260"/>
                  <a:gd name="T4" fmla="*/ 0 w 202"/>
                  <a:gd name="T5" fmla="*/ 36 h 260"/>
                  <a:gd name="T6" fmla="*/ 0 w 202"/>
                  <a:gd name="T7" fmla="*/ 224 h 260"/>
                  <a:gd name="T8" fmla="*/ 36 w 202"/>
                  <a:gd name="T9" fmla="*/ 260 h 260"/>
                  <a:gd name="T10" fmla="*/ 166 w 202"/>
                  <a:gd name="T11" fmla="*/ 260 h 260"/>
                  <a:gd name="T12" fmla="*/ 202 w 202"/>
                  <a:gd name="T13" fmla="*/ 224 h 260"/>
                  <a:gd name="T14" fmla="*/ 202 w 202"/>
                  <a:gd name="T15" fmla="*/ 36 h 260"/>
                  <a:gd name="T16" fmla="*/ 166 w 202"/>
                  <a:gd name="T17" fmla="*/ 0 h 260"/>
                  <a:gd name="T18" fmla="*/ 181 w 202"/>
                  <a:gd name="T19" fmla="*/ 224 h 260"/>
                  <a:gd name="T20" fmla="*/ 166 w 202"/>
                  <a:gd name="T21" fmla="*/ 239 h 260"/>
                  <a:gd name="T22" fmla="*/ 36 w 202"/>
                  <a:gd name="T23" fmla="*/ 239 h 260"/>
                  <a:gd name="T24" fmla="*/ 22 w 202"/>
                  <a:gd name="T25" fmla="*/ 224 h 260"/>
                  <a:gd name="T26" fmla="*/ 22 w 202"/>
                  <a:gd name="T27" fmla="*/ 36 h 260"/>
                  <a:gd name="T28" fmla="*/ 36 w 202"/>
                  <a:gd name="T29" fmla="*/ 22 h 260"/>
                  <a:gd name="T30" fmla="*/ 166 w 202"/>
                  <a:gd name="T31" fmla="*/ 22 h 260"/>
                  <a:gd name="T32" fmla="*/ 181 w 202"/>
                  <a:gd name="T33" fmla="*/ 36 h 260"/>
                  <a:gd name="T34" fmla="*/ 181 w 202"/>
                  <a:gd name="T35" fmla="*/ 22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2" h="260">
                    <a:moveTo>
                      <a:pt x="166" y="0"/>
                    </a:moveTo>
                    <a:cubicBezTo>
                      <a:pt x="36" y="0"/>
                      <a:pt x="36" y="0"/>
                      <a:pt x="36" y="0"/>
                    </a:cubicBezTo>
                    <a:cubicBezTo>
                      <a:pt x="16" y="0"/>
                      <a:pt x="0" y="16"/>
                      <a:pt x="0" y="36"/>
                    </a:cubicBezTo>
                    <a:cubicBezTo>
                      <a:pt x="0" y="224"/>
                      <a:pt x="0" y="224"/>
                      <a:pt x="0" y="224"/>
                    </a:cubicBezTo>
                    <a:cubicBezTo>
                      <a:pt x="0" y="244"/>
                      <a:pt x="16" y="260"/>
                      <a:pt x="36" y="260"/>
                    </a:cubicBezTo>
                    <a:cubicBezTo>
                      <a:pt x="166" y="260"/>
                      <a:pt x="166" y="260"/>
                      <a:pt x="166" y="260"/>
                    </a:cubicBezTo>
                    <a:cubicBezTo>
                      <a:pt x="186" y="260"/>
                      <a:pt x="202" y="244"/>
                      <a:pt x="202" y="224"/>
                    </a:cubicBezTo>
                    <a:cubicBezTo>
                      <a:pt x="202" y="36"/>
                      <a:pt x="202" y="36"/>
                      <a:pt x="202" y="36"/>
                    </a:cubicBezTo>
                    <a:cubicBezTo>
                      <a:pt x="202" y="16"/>
                      <a:pt x="186" y="0"/>
                      <a:pt x="166" y="0"/>
                    </a:cubicBezTo>
                    <a:close/>
                    <a:moveTo>
                      <a:pt x="181" y="224"/>
                    </a:moveTo>
                    <a:cubicBezTo>
                      <a:pt x="181" y="232"/>
                      <a:pt x="174" y="239"/>
                      <a:pt x="166" y="239"/>
                    </a:cubicBezTo>
                    <a:cubicBezTo>
                      <a:pt x="36" y="239"/>
                      <a:pt x="36" y="239"/>
                      <a:pt x="36" y="239"/>
                    </a:cubicBezTo>
                    <a:cubicBezTo>
                      <a:pt x="28" y="239"/>
                      <a:pt x="22" y="232"/>
                      <a:pt x="22" y="224"/>
                    </a:cubicBezTo>
                    <a:cubicBezTo>
                      <a:pt x="22" y="36"/>
                      <a:pt x="22" y="36"/>
                      <a:pt x="22" y="36"/>
                    </a:cubicBezTo>
                    <a:cubicBezTo>
                      <a:pt x="22" y="28"/>
                      <a:pt x="28" y="22"/>
                      <a:pt x="36" y="22"/>
                    </a:cubicBezTo>
                    <a:cubicBezTo>
                      <a:pt x="166" y="22"/>
                      <a:pt x="166" y="22"/>
                      <a:pt x="166" y="22"/>
                    </a:cubicBezTo>
                    <a:cubicBezTo>
                      <a:pt x="174" y="22"/>
                      <a:pt x="181" y="28"/>
                      <a:pt x="181" y="36"/>
                    </a:cubicBezTo>
                    <a:lnTo>
                      <a:pt x="181" y="22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283"/>
              <p:cNvSpPr>
                <a:spLocks noEditPoints="1"/>
              </p:cNvSpPr>
              <p:nvPr/>
            </p:nvSpPr>
            <p:spPr bwMode="auto">
              <a:xfrm>
                <a:off x="9576893" y="5762138"/>
                <a:ext cx="274474" cy="367310"/>
              </a:xfrm>
              <a:custGeom>
                <a:avLst/>
                <a:gdLst>
                  <a:gd name="T0" fmla="*/ 0 w 204"/>
                  <a:gd name="T1" fmla="*/ 273 h 273"/>
                  <a:gd name="T2" fmla="*/ 204 w 204"/>
                  <a:gd name="T3" fmla="*/ 273 h 273"/>
                  <a:gd name="T4" fmla="*/ 204 w 204"/>
                  <a:gd name="T5" fmla="*/ 0 h 273"/>
                  <a:gd name="T6" fmla="*/ 0 w 204"/>
                  <a:gd name="T7" fmla="*/ 0 h 273"/>
                  <a:gd name="T8" fmla="*/ 0 w 204"/>
                  <a:gd name="T9" fmla="*/ 273 h 273"/>
                  <a:gd name="T10" fmla="*/ 11 w 204"/>
                  <a:gd name="T11" fmla="*/ 11 h 273"/>
                  <a:gd name="T12" fmla="*/ 193 w 204"/>
                  <a:gd name="T13" fmla="*/ 11 h 273"/>
                  <a:gd name="T14" fmla="*/ 193 w 204"/>
                  <a:gd name="T15" fmla="*/ 262 h 273"/>
                  <a:gd name="T16" fmla="*/ 11 w 204"/>
                  <a:gd name="T17" fmla="*/ 262 h 273"/>
                  <a:gd name="T18" fmla="*/ 11 w 204"/>
                  <a:gd name="T19" fmla="*/ 11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73">
                    <a:moveTo>
                      <a:pt x="0" y="273"/>
                    </a:moveTo>
                    <a:lnTo>
                      <a:pt x="204" y="273"/>
                    </a:lnTo>
                    <a:lnTo>
                      <a:pt x="204" y="0"/>
                    </a:lnTo>
                    <a:lnTo>
                      <a:pt x="0" y="0"/>
                    </a:lnTo>
                    <a:lnTo>
                      <a:pt x="0" y="273"/>
                    </a:lnTo>
                    <a:close/>
                    <a:moveTo>
                      <a:pt x="11" y="11"/>
                    </a:moveTo>
                    <a:lnTo>
                      <a:pt x="193" y="11"/>
                    </a:lnTo>
                    <a:lnTo>
                      <a:pt x="193" y="262"/>
                    </a:lnTo>
                    <a:lnTo>
                      <a:pt x="11" y="262"/>
                    </a:lnTo>
                    <a:lnTo>
                      <a:pt x="11" y="1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Rectangle 284"/>
              <p:cNvSpPr>
                <a:spLocks noChangeArrowheads="1"/>
              </p:cNvSpPr>
              <p:nvPr/>
            </p:nvSpPr>
            <p:spPr bwMode="auto">
              <a:xfrm>
                <a:off x="9699330" y="6144248"/>
                <a:ext cx="29600" cy="32291"/>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48" name="组合 47"/>
          <p:cNvGrpSpPr/>
          <p:nvPr/>
        </p:nvGrpSpPr>
        <p:grpSpPr>
          <a:xfrm>
            <a:off x="7935876" y="1631246"/>
            <a:ext cx="659567" cy="659567"/>
            <a:chOff x="7935876" y="1631246"/>
            <a:chExt cx="659567" cy="659567"/>
          </a:xfrm>
        </p:grpSpPr>
        <p:sp>
          <p:nvSpPr>
            <p:cNvPr id="29" name="椭圆 28"/>
            <p:cNvSpPr/>
            <p:nvPr/>
          </p:nvSpPr>
          <p:spPr>
            <a:xfrm>
              <a:off x="7935876" y="1631246"/>
              <a:ext cx="659567" cy="659567"/>
            </a:xfrm>
            <a:prstGeom prst="ellipse">
              <a:avLst/>
            </a:prstGeom>
            <a:noFill/>
            <a:ln>
              <a:solidFill>
                <a:srgbClr val="2E72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Freeform 247"/>
            <p:cNvSpPr>
              <a:spLocks noEditPoints="1"/>
            </p:cNvSpPr>
            <p:nvPr/>
          </p:nvSpPr>
          <p:spPr bwMode="auto">
            <a:xfrm>
              <a:off x="8098864" y="1794234"/>
              <a:ext cx="333591" cy="333591"/>
            </a:xfrm>
            <a:custGeom>
              <a:avLst/>
              <a:gdLst>
                <a:gd name="T0" fmla="*/ 223 w 234"/>
                <a:gd name="T1" fmla="*/ 203 h 234"/>
                <a:gd name="T2" fmla="*/ 167 w 234"/>
                <a:gd name="T3" fmla="*/ 147 h 234"/>
                <a:gd name="T4" fmla="*/ 166 w 234"/>
                <a:gd name="T5" fmla="*/ 146 h 234"/>
                <a:gd name="T6" fmla="*/ 156 w 234"/>
                <a:gd name="T7" fmla="*/ 34 h 234"/>
                <a:gd name="T8" fmla="*/ 33 w 234"/>
                <a:gd name="T9" fmla="*/ 34 h 234"/>
                <a:gd name="T10" fmla="*/ 33 w 234"/>
                <a:gd name="T11" fmla="*/ 157 h 234"/>
                <a:gd name="T12" fmla="*/ 145 w 234"/>
                <a:gd name="T13" fmla="*/ 166 h 234"/>
                <a:gd name="T14" fmla="*/ 147 w 234"/>
                <a:gd name="T15" fmla="*/ 168 h 234"/>
                <a:gd name="T16" fmla="*/ 202 w 234"/>
                <a:gd name="T17" fmla="*/ 223 h 234"/>
                <a:gd name="T18" fmla="*/ 228 w 234"/>
                <a:gd name="T19" fmla="*/ 229 h 234"/>
                <a:gd name="T20" fmla="*/ 223 w 234"/>
                <a:gd name="T21" fmla="*/ 203 h 234"/>
                <a:gd name="T22" fmla="*/ 53 w 234"/>
                <a:gd name="T23" fmla="*/ 137 h 234"/>
                <a:gd name="T24" fmla="*/ 53 w 234"/>
                <a:gd name="T25" fmla="*/ 54 h 234"/>
                <a:gd name="T26" fmla="*/ 136 w 234"/>
                <a:gd name="T27" fmla="*/ 54 h 234"/>
                <a:gd name="T28" fmla="*/ 136 w 234"/>
                <a:gd name="T29" fmla="*/ 137 h 234"/>
                <a:gd name="T30" fmla="*/ 53 w 234"/>
                <a:gd name="T31" fmla="*/ 13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4" h="234">
                  <a:moveTo>
                    <a:pt x="223" y="203"/>
                  </a:moveTo>
                  <a:cubicBezTo>
                    <a:pt x="167" y="147"/>
                    <a:pt x="167" y="147"/>
                    <a:pt x="167" y="147"/>
                  </a:cubicBezTo>
                  <a:cubicBezTo>
                    <a:pt x="167" y="147"/>
                    <a:pt x="166" y="146"/>
                    <a:pt x="166" y="146"/>
                  </a:cubicBezTo>
                  <a:cubicBezTo>
                    <a:pt x="190" y="112"/>
                    <a:pt x="187" y="65"/>
                    <a:pt x="156" y="34"/>
                  </a:cubicBezTo>
                  <a:cubicBezTo>
                    <a:pt x="122" y="0"/>
                    <a:pt x="67" y="0"/>
                    <a:pt x="33" y="34"/>
                  </a:cubicBezTo>
                  <a:cubicBezTo>
                    <a:pt x="0" y="68"/>
                    <a:pt x="0" y="123"/>
                    <a:pt x="33" y="157"/>
                  </a:cubicBezTo>
                  <a:cubicBezTo>
                    <a:pt x="64" y="187"/>
                    <a:pt x="111" y="190"/>
                    <a:pt x="145" y="166"/>
                  </a:cubicBezTo>
                  <a:cubicBezTo>
                    <a:pt x="146" y="167"/>
                    <a:pt x="146" y="167"/>
                    <a:pt x="147" y="168"/>
                  </a:cubicBezTo>
                  <a:cubicBezTo>
                    <a:pt x="202" y="223"/>
                    <a:pt x="202" y="223"/>
                    <a:pt x="202" y="223"/>
                  </a:cubicBezTo>
                  <a:cubicBezTo>
                    <a:pt x="211" y="232"/>
                    <a:pt x="222" y="234"/>
                    <a:pt x="228" y="229"/>
                  </a:cubicBezTo>
                  <a:cubicBezTo>
                    <a:pt x="234" y="223"/>
                    <a:pt x="231" y="211"/>
                    <a:pt x="223" y="203"/>
                  </a:cubicBezTo>
                  <a:close/>
                  <a:moveTo>
                    <a:pt x="53" y="137"/>
                  </a:moveTo>
                  <a:cubicBezTo>
                    <a:pt x="31" y="114"/>
                    <a:pt x="31" y="77"/>
                    <a:pt x="53" y="54"/>
                  </a:cubicBezTo>
                  <a:cubicBezTo>
                    <a:pt x="76" y="31"/>
                    <a:pt x="113" y="31"/>
                    <a:pt x="136" y="54"/>
                  </a:cubicBezTo>
                  <a:cubicBezTo>
                    <a:pt x="159" y="77"/>
                    <a:pt x="159" y="114"/>
                    <a:pt x="136" y="137"/>
                  </a:cubicBezTo>
                  <a:cubicBezTo>
                    <a:pt x="113" y="160"/>
                    <a:pt x="76" y="160"/>
                    <a:pt x="53" y="13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0" name="组合 49"/>
          <p:cNvGrpSpPr/>
          <p:nvPr/>
        </p:nvGrpSpPr>
        <p:grpSpPr>
          <a:xfrm>
            <a:off x="3611548" y="4587537"/>
            <a:ext cx="659567" cy="659567"/>
            <a:chOff x="3611548" y="4587537"/>
            <a:chExt cx="659567" cy="659567"/>
          </a:xfrm>
        </p:grpSpPr>
        <p:sp>
          <p:nvSpPr>
            <p:cNvPr id="34" name="椭圆 33"/>
            <p:cNvSpPr/>
            <p:nvPr/>
          </p:nvSpPr>
          <p:spPr>
            <a:xfrm>
              <a:off x="3611548" y="4587537"/>
              <a:ext cx="659567" cy="659567"/>
            </a:xfrm>
            <a:prstGeom prst="ellipse">
              <a:avLst/>
            </a:prstGeom>
            <a:noFill/>
            <a:ln>
              <a:solidFill>
                <a:srgbClr val="2E72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3" name="Freeform 266"/>
            <p:cNvSpPr>
              <a:spLocks noEditPoints="1"/>
            </p:cNvSpPr>
            <p:nvPr/>
          </p:nvSpPr>
          <p:spPr bwMode="auto">
            <a:xfrm>
              <a:off x="3754993" y="4761887"/>
              <a:ext cx="372677" cy="310867"/>
            </a:xfrm>
            <a:custGeom>
              <a:avLst/>
              <a:gdLst>
                <a:gd name="T0" fmla="*/ 230 w 261"/>
                <a:gd name="T1" fmla="*/ 81 h 218"/>
                <a:gd name="T2" fmla="*/ 130 w 261"/>
                <a:gd name="T3" fmla="*/ 0 h 218"/>
                <a:gd name="T4" fmla="*/ 30 w 261"/>
                <a:gd name="T5" fmla="*/ 81 h 218"/>
                <a:gd name="T6" fmla="*/ 0 w 261"/>
                <a:gd name="T7" fmla="*/ 116 h 218"/>
                <a:gd name="T8" fmla="*/ 0 w 261"/>
                <a:gd name="T9" fmla="*/ 181 h 218"/>
                <a:gd name="T10" fmla="*/ 36 w 261"/>
                <a:gd name="T11" fmla="*/ 218 h 218"/>
                <a:gd name="T12" fmla="*/ 51 w 261"/>
                <a:gd name="T13" fmla="*/ 218 h 218"/>
                <a:gd name="T14" fmla="*/ 87 w 261"/>
                <a:gd name="T15" fmla="*/ 181 h 218"/>
                <a:gd name="T16" fmla="*/ 87 w 261"/>
                <a:gd name="T17" fmla="*/ 116 h 218"/>
                <a:gd name="T18" fmla="*/ 60 w 261"/>
                <a:gd name="T19" fmla="*/ 81 h 218"/>
                <a:gd name="T20" fmla="*/ 130 w 261"/>
                <a:gd name="T21" fmla="*/ 29 h 218"/>
                <a:gd name="T22" fmla="*/ 201 w 261"/>
                <a:gd name="T23" fmla="*/ 81 h 218"/>
                <a:gd name="T24" fmla="*/ 174 w 261"/>
                <a:gd name="T25" fmla="*/ 116 h 218"/>
                <a:gd name="T26" fmla="*/ 174 w 261"/>
                <a:gd name="T27" fmla="*/ 181 h 218"/>
                <a:gd name="T28" fmla="*/ 210 w 261"/>
                <a:gd name="T29" fmla="*/ 218 h 218"/>
                <a:gd name="T30" fmla="*/ 224 w 261"/>
                <a:gd name="T31" fmla="*/ 218 h 218"/>
                <a:gd name="T32" fmla="*/ 261 w 261"/>
                <a:gd name="T33" fmla="*/ 181 h 218"/>
                <a:gd name="T34" fmla="*/ 261 w 261"/>
                <a:gd name="T35" fmla="*/ 116 h 218"/>
                <a:gd name="T36" fmla="*/ 230 w 261"/>
                <a:gd name="T37" fmla="*/ 81 h 218"/>
                <a:gd name="T38" fmla="*/ 65 w 261"/>
                <a:gd name="T39" fmla="*/ 116 h 218"/>
                <a:gd name="T40" fmla="*/ 65 w 261"/>
                <a:gd name="T41" fmla="*/ 181 h 218"/>
                <a:gd name="T42" fmla="*/ 51 w 261"/>
                <a:gd name="T43" fmla="*/ 196 h 218"/>
                <a:gd name="T44" fmla="*/ 36 w 261"/>
                <a:gd name="T45" fmla="*/ 196 h 218"/>
                <a:gd name="T46" fmla="*/ 22 w 261"/>
                <a:gd name="T47" fmla="*/ 181 h 218"/>
                <a:gd name="T48" fmla="*/ 22 w 261"/>
                <a:gd name="T49" fmla="*/ 116 h 218"/>
                <a:gd name="T50" fmla="*/ 36 w 261"/>
                <a:gd name="T51" fmla="*/ 102 h 218"/>
                <a:gd name="T52" fmla="*/ 51 w 261"/>
                <a:gd name="T53" fmla="*/ 102 h 218"/>
                <a:gd name="T54" fmla="*/ 65 w 261"/>
                <a:gd name="T55" fmla="*/ 116 h 218"/>
                <a:gd name="T56" fmla="*/ 239 w 261"/>
                <a:gd name="T57" fmla="*/ 181 h 218"/>
                <a:gd name="T58" fmla="*/ 224 w 261"/>
                <a:gd name="T59" fmla="*/ 196 h 218"/>
                <a:gd name="T60" fmla="*/ 210 w 261"/>
                <a:gd name="T61" fmla="*/ 196 h 218"/>
                <a:gd name="T62" fmla="*/ 195 w 261"/>
                <a:gd name="T63" fmla="*/ 181 h 218"/>
                <a:gd name="T64" fmla="*/ 195 w 261"/>
                <a:gd name="T65" fmla="*/ 116 h 218"/>
                <a:gd name="T66" fmla="*/ 210 w 261"/>
                <a:gd name="T67" fmla="*/ 102 h 218"/>
                <a:gd name="T68" fmla="*/ 224 w 261"/>
                <a:gd name="T69" fmla="*/ 102 h 218"/>
                <a:gd name="T70" fmla="*/ 239 w 261"/>
                <a:gd name="T71" fmla="*/ 116 h 218"/>
                <a:gd name="T72" fmla="*/ 239 w 261"/>
                <a:gd name="T73" fmla="*/ 18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1" h="218">
                  <a:moveTo>
                    <a:pt x="230" y="81"/>
                  </a:moveTo>
                  <a:cubicBezTo>
                    <a:pt x="221" y="33"/>
                    <a:pt x="180" y="0"/>
                    <a:pt x="130" y="0"/>
                  </a:cubicBezTo>
                  <a:cubicBezTo>
                    <a:pt x="81" y="0"/>
                    <a:pt x="40" y="33"/>
                    <a:pt x="30" y="81"/>
                  </a:cubicBezTo>
                  <a:cubicBezTo>
                    <a:pt x="13" y="84"/>
                    <a:pt x="0" y="98"/>
                    <a:pt x="0" y="116"/>
                  </a:cubicBezTo>
                  <a:cubicBezTo>
                    <a:pt x="0" y="181"/>
                    <a:pt x="0" y="181"/>
                    <a:pt x="0" y="181"/>
                  </a:cubicBezTo>
                  <a:cubicBezTo>
                    <a:pt x="0" y="201"/>
                    <a:pt x="16" y="218"/>
                    <a:pt x="36" y="218"/>
                  </a:cubicBezTo>
                  <a:cubicBezTo>
                    <a:pt x="51" y="218"/>
                    <a:pt x="51" y="218"/>
                    <a:pt x="51" y="218"/>
                  </a:cubicBezTo>
                  <a:cubicBezTo>
                    <a:pt x="71" y="218"/>
                    <a:pt x="87" y="201"/>
                    <a:pt x="87" y="181"/>
                  </a:cubicBezTo>
                  <a:cubicBezTo>
                    <a:pt x="87" y="116"/>
                    <a:pt x="87" y="116"/>
                    <a:pt x="87" y="116"/>
                  </a:cubicBezTo>
                  <a:cubicBezTo>
                    <a:pt x="87" y="100"/>
                    <a:pt x="75" y="86"/>
                    <a:pt x="60" y="81"/>
                  </a:cubicBezTo>
                  <a:cubicBezTo>
                    <a:pt x="68" y="49"/>
                    <a:pt x="97" y="29"/>
                    <a:pt x="130" y="29"/>
                  </a:cubicBezTo>
                  <a:cubicBezTo>
                    <a:pt x="164" y="29"/>
                    <a:pt x="192" y="49"/>
                    <a:pt x="201" y="81"/>
                  </a:cubicBezTo>
                  <a:cubicBezTo>
                    <a:pt x="185" y="86"/>
                    <a:pt x="174" y="100"/>
                    <a:pt x="174" y="116"/>
                  </a:cubicBezTo>
                  <a:cubicBezTo>
                    <a:pt x="174" y="181"/>
                    <a:pt x="174" y="181"/>
                    <a:pt x="174" y="181"/>
                  </a:cubicBezTo>
                  <a:cubicBezTo>
                    <a:pt x="174" y="201"/>
                    <a:pt x="190" y="218"/>
                    <a:pt x="210" y="218"/>
                  </a:cubicBezTo>
                  <a:cubicBezTo>
                    <a:pt x="224" y="218"/>
                    <a:pt x="224" y="218"/>
                    <a:pt x="224" y="218"/>
                  </a:cubicBezTo>
                  <a:cubicBezTo>
                    <a:pt x="244" y="218"/>
                    <a:pt x="261" y="201"/>
                    <a:pt x="261" y="181"/>
                  </a:cubicBezTo>
                  <a:cubicBezTo>
                    <a:pt x="261" y="116"/>
                    <a:pt x="261" y="116"/>
                    <a:pt x="261" y="116"/>
                  </a:cubicBezTo>
                  <a:cubicBezTo>
                    <a:pt x="261" y="98"/>
                    <a:pt x="247" y="84"/>
                    <a:pt x="230" y="81"/>
                  </a:cubicBezTo>
                  <a:close/>
                  <a:moveTo>
                    <a:pt x="65" y="116"/>
                  </a:moveTo>
                  <a:cubicBezTo>
                    <a:pt x="65" y="181"/>
                    <a:pt x="65" y="181"/>
                    <a:pt x="65" y="181"/>
                  </a:cubicBezTo>
                  <a:cubicBezTo>
                    <a:pt x="65" y="189"/>
                    <a:pt x="59" y="196"/>
                    <a:pt x="51" y="196"/>
                  </a:cubicBezTo>
                  <a:cubicBezTo>
                    <a:pt x="36" y="196"/>
                    <a:pt x="36" y="196"/>
                    <a:pt x="36" y="196"/>
                  </a:cubicBezTo>
                  <a:cubicBezTo>
                    <a:pt x="28" y="196"/>
                    <a:pt x="22" y="189"/>
                    <a:pt x="22" y="181"/>
                  </a:cubicBezTo>
                  <a:cubicBezTo>
                    <a:pt x="22" y="116"/>
                    <a:pt x="22" y="116"/>
                    <a:pt x="22" y="116"/>
                  </a:cubicBezTo>
                  <a:cubicBezTo>
                    <a:pt x="22" y="108"/>
                    <a:pt x="28" y="102"/>
                    <a:pt x="36" y="102"/>
                  </a:cubicBezTo>
                  <a:cubicBezTo>
                    <a:pt x="51" y="102"/>
                    <a:pt x="51" y="102"/>
                    <a:pt x="51" y="102"/>
                  </a:cubicBezTo>
                  <a:cubicBezTo>
                    <a:pt x="59" y="102"/>
                    <a:pt x="65" y="108"/>
                    <a:pt x="65" y="116"/>
                  </a:cubicBezTo>
                  <a:close/>
                  <a:moveTo>
                    <a:pt x="239" y="181"/>
                  </a:moveTo>
                  <a:cubicBezTo>
                    <a:pt x="239" y="189"/>
                    <a:pt x="232" y="196"/>
                    <a:pt x="224" y="196"/>
                  </a:cubicBezTo>
                  <a:cubicBezTo>
                    <a:pt x="210" y="196"/>
                    <a:pt x="210" y="196"/>
                    <a:pt x="210" y="196"/>
                  </a:cubicBezTo>
                  <a:cubicBezTo>
                    <a:pt x="202" y="196"/>
                    <a:pt x="195" y="189"/>
                    <a:pt x="195" y="181"/>
                  </a:cubicBezTo>
                  <a:cubicBezTo>
                    <a:pt x="195" y="116"/>
                    <a:pt x="195" y="116"/>
                    <a:pt x="195" y="116"/>
                  </a:cubicBezTo>
                  <a:cubicBezTo>
                    <a:pt x="195" y="108"/>
                    <a:pt x="202" y="102"/>
                    <a:pt x="210" y="102"/>
                  </a:cubicBezTo>
                  <a:cubicBezTo>
                    <a:pt x="224" y="102"/>
                    <a:pt x="224" y="102"/>
                    <a:pt x="224" y="102"/>
                  </a:cubicBezTo>
                  <a:cubicBezTo>
                    <a:pt x="232" y="102"/>
                    <a:pt x="239" y="108"/>
                    <a:pt x="239" y="116"/>
                  </a:cubicBezTo>
                  <a:lnTo>
                    <a:pt x="239" y="18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9" name="组合 48"/>
          <p:cNvGrpSpPr/>
          <p:nvPr/>
        </p:nvGrpSpPr>
        <p:grpSpPr>
          <a:xfrm>
            <a:off x="7935876" y="4587537"/>
            <a:ext cx="659567" cy="659567"/>
            <a:chOff x="7935876" y="4587537"/>
            <a:chExt cx="659567" cy="659567"/>
          </a:xfrm>
        </p:grpSpPr>
        <p:sp>
          <p:nvSpPr>
            <p:cNvPr id="35" name="椭圆 34"/>
            <p:cNvSpPr/>
            <p:nvPr/>
          </p:nvSpPr>
          <p:spPr>
            <a:xfrm>
              <a:off x="7935876" y="4587537"/>
              <a:ext cx="659567" cy="659567"/>
            </a:xfrm>
            <a:prstGeom prst="ellipse">
              <a:avLst/>
            </a:prstGeom>
            <a:noFill/>
            <a:ln>
              <a:solidFill>
                <a:srgbClr val="2E72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44" name="组合 43"/>
            <p:cNvGrpSpPr/>
            <p:nvPr/>
          </p:nvGrpSpPr>
          <p:grpSpPr>
            <a:xfrm>
              <a:off x="8079321" y="4756887"/>
              <a:ext cx="372677" cy="320866"/>
              <a:chOff x="7970415" y="1262923"/>
              <a:chExt cx="551638" cy="474947"/>
            </a:xfrm>
            <a:solidFill>
              <a:schemeClr val="bg1"/>
            </a:solidFill>
          </p:grpSpPr>
          <p:sp>
            <p:nvSpPr>
              <p:cNvPr id="45" name="Freeform 294"/>
              <p:cNvSpPr>
                <a:spLocks noEditPoints="1"/>
              </p:cNvSpPr>
              <p:nvPr/>
            </p:nvSpPr>
            <p:spPr bwMode="auto">
              <a:xfrm>
                <a:off x="7970415" y="1262923"/>
                <a:ext cx="551638" cy="474947"/>
              </a:xfrm>
              <a:custGeom>
                <a:avLst/>
                <a:gdLst>
                  <a:gd name="T0" fmla="*/ 224 w 261"/>
                  <a:gd name="T1" fmla="*/ 22 h 225"/>
                  <a:gd name="T2" fmla="*/ 224 w 261"/>
                  <a:gd name="T3" fmla="*/ 15 h 225"/>
                  <a:gd name="T4" fmla="*/ 192 w 261"/>
                  <a:gd name="T5" fmla="*/ 0 h 225"/>
                  <a:gd name="T6" fmla="*/ 159 w 261"/>
                  <a:gd name="T7" fmla="*/ 15 h 225"/>
                  <a:gd name="T8" fmla="*/ 159 w 261"/>
                  <a:gd name="T9" fmla="*/ 22 h 225"/>
                  <a:gd name="T10" fmla="*/ 36 w 261"/>
                  <a:gd name="T11" fmla="*/ 22 h 225"/>
                  <a:gd name="T12" fmla="*/ 0 w 261"/>
                  <a:gd name="T13" fmla="*/ 58 h 225"/>
                  <a:gd name="T14" fmla="*/ 0 w 261"/>
                  <a:gd name="T15" fmla="*/ 188 h 225"/>
                  <a:gd name="T16" fmla="*/ 36 w 261"/>
                  <a:gd name="T17" fmla="*/ 225 h 225"/>
                  <a:gd name="T18" fmla="*/ 224 w 261"/>
                  <a:gd name="T19" fmla="*/ 225 h 225"/>
                  <a:gd name="T20" fmla="*/ 261 w 261"/>
                  <a:gd name="T21" fmla="*/ 188 h 225"/>
                  <a:gd name="T22" fmla="*/ 261 w 261"/>
                  <a:gd name="T23" fmla="*/ 58 h 225"/>
                  <a:gd name="T24" fmla="*/ 224 w 261"/>
                  <a:gd name="T25" fmla="*/ 22 h 225"/>
                  <a:gd name="T26" fmla="*/ 239 w 261"/>
                  <a:gd name="T27" fmla="*/ 188 h 225"/>
                  <a:gd name="T28" fmla="*/ 224 w 261"/>
                  <a:gd name="T29" fmla="*/ 203 h 225"/>
                  <a:gd name="T30" fmla="*/ 36 w 261"/>
                  <a:gd name="T31" fmla="*/ 203 h 225"/>
                  <a:gd name="T32" fmla="*/ 22 w 261"/>
                  <a:gd name="T33" fmla="*/ 188 h 225"/>
                  <a:gd name="T34" fmla="*/ 22 w 261"/>
                  <a:gd name="T35" fmla="*/ 58 h 225"/>
                  <a:gd name="T36" fmla="*/ 36 w 261"/>
                  <a:gd name="T37" fmla="*/ 44 h 225"/>
                  <a:gd name="T38" fmla="*/ 224 w 261"/>
                  <a:gd name="T39" fmla="*/ 44 h 225"/>
                  <a:gd name="T40" fmla="*/ 239 w 261"/>
                  <a:gd name="T41" fmla="*/ 58 h 225"/>
                  <a:gd name="T42" fmla="*/ 239 w 261"/>
                  <a:gd name="T43" fmla="*/ 188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1" h="225">
                    <a:moveTo>
                      <a:pt x="224" y="22"/>
                    </a:moveTo>
                    <a:cubicBezTo>
                      <a:pt x="224" y="15"/>
                      <a:pt x="224" y="15"/>
                      <a:pt x="224" y="15"/>
                    </a:cubicBezTo>
                    <a:cubicBezTo>
                      <a:pt x="224" y="7"/>
                      <a:pt x="210" y="0"/>
                      <a:pt x="192" y="0"/>
                    </a:cubicBezTo>
                    <a:cubicBezTo>
                      <a:pt x="174" y="0"/>
                      <a:pt x="159" y="7"/>
                      <a:pt x="159" y="15"/>
                    </a:cubicBezTo>
                    <a:cubicBezTo>
                      <a:pt x="159" y="22"/>
                      <a:pt x="159" y="22"/>
                      <a:pt x="159" y="22"/>
                    </a:cubicBezTo>
                    <a:cubicBezTo>
                      <a:pt x="36" y="22"/>
                      <a:pt x="36" y="22"/>
                      <a:pt x="36" y="22"/>
                    </a:cubicBezTo>
                    <a:cubicBezTo>
                      <a:pt x="16" y="22"/>
                      <a:pt x="0" y="38"/>
                      <a:pt x="0" y="58"/>
                    </a:cubicBezTo>
                    <a:cubicBezTo>
                      <a:pt x="0" y="188"/>
                      <a:pt x="0" y="188"/>
                      <a:pt x="0" y="188"/>
                    </a:cubicBezTo>
                    <a:cubicBezTo>
                      <a:pt x="0" y="208"/>
                      <a:pt x="16" y="225"/>
                      <a:pt x="36" y="225"/>
                    </a:cubicBezTo>
                    <a:cubicBezTo>
                      <a:pt x="224" y="225"/>
                      <a:pt x="224" y="225"/>
                      <a:pt x="224" y="225"/>
                    </a:cubicBezTo>
                    <a:cubicBezTo>
                      <a:pt x="244" y="225"/>
                      <a:pt x="261" y="208"/>
                      <a:pt x="261" y="188"/>
                    </a:cubicBezTo>
                    <a:cubicBezTo>
                      <a:pt x="261" y="58"/>
                      <a:pt x="261" y="58"/>
                      <a:pt x="261" y="58"/>
                    </a:cubicBezTo>
                    <a:cubicBezTo>
                      <a:pt x="261" y="38"/>
                      <a:pt x="244" y="22"/>
                      <a:pt x="224" y="22"/>
                    </a:cubicBezTo>
                    <a:close/>
                    <a:moveTo>
                      <a:pt x="239" y="188"/>
                    </a:moveTo>
                    <a:cubicBezTo>
                      <a:pt x="239" y="196"/>
                      <a:pt x="232" y="203"/>
                      <a:pt x="224" y="203"/>
                    </a:cubicBezTo>
                    <a:cubicBezTo>
                      <a:pt x="36" y="203"/>
                      <a:pt x="36" y="203"/>
                      <a:pt x="36" y="203"/>
                    </a:cubicBezTo>
                    <a:cubicBezTo>
                      <a:pt x="28" y="203"/>
                      <a:pt x="22" y="196"/>
                      <a:pt x="22" y="188"/>
                    </a:cubicBezTo>
                    <a:cubicBezTo>
                      <a:pt x="22" y="58"/>
                      <a:pt x="22" y="58"/>
                      <a:pt x="22" y="58"/>
                    </a:cubicBezTo>
                    <a:cubicBezTo>
                      <a:pt x="22" y="50"/>
                      <a:pt x="28" y="44"/>
                      <a:pt x="36" y="44"/>
                    </a:cubicBezTo>
                    <a:cubicBezTo>
                      <a:pt x="224" y="44"/>
                      <a:pt x="224" y="44"/>
                      <a:pt x="224" y="44"/>
                    </a:cubicBezTo>
                    <a:cubicBezTo>
                      <a:pt x="232" y="44"/>
                      <a:pt x="239" y="50"/>
                      <a:pt x="239" y="58"/>
                    </a:cubicBezTo>
                    <a:lnTo>
                      <a:pt x="239" y="18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295"/>
              <p:cNvSpPr>
                <a:spLocks noEditPoints="1"/>
              </p:cNvSpPr>
              <p:nvPr/>
            </p:nvSpPr>
            <p:spPr bwMode="auto">
              <a:xfrm>
                <a:off x="8117070" y="1393433"/>
                <a:ext cx="259674" cy="259674"/>
              </a:xfrm>
              <a:custGeom>
                <a:avLst/>
                <a:gdLst>
                  <a:gd name="T0" fmla="*/ 61 w 123"/>
                  <a:gd name="T1" fmla="*/ 0 h 123"/>
                  <a:gd name="T2" fmla="*/ 0 w 123"/>
                  <a:gd name="T3" fmla="*/ 61 h 123"/>
                  <a:gd name="T4" fmla="*/ 61 w 123"/>
                  <a:gd name="T5" fmla="*/ 123 h 123"/>
                  <a:gd name="T6" fmla="*/ 123 w 123"/>
                  <a:gd name="T7" fmla="*/ 61 h 123"/>
                  <a:gd name="T8" fmla="*/ 61 w 123"/>
                  <a:gd name="T9" fmla="*/ 0 h 123"/>
                  <a:gd name="T10" fmla="*/ 61 w 123"/>
                  <a:gd name="T11" fmla="*/ 101 h 123"/>
                  <a:gd name="T12" fmla="*/ 21 w 123"/>
                  <a:gd name="T13" fmla="*/ 61 h 123"/>
                  <a:gd name="T14" fmla="*/ 61 w 123"/>
                  <a:gd name="T15" fmla="*/ 21 h 123"/>
                  <a:gd name="T16" fmla="*/ 101 w 123"/>
                  <a:gd name="T17" fmla="*/ 61 h 123"/>
                  <a:gd name="T18" fmla="*/ 61 w 123"/>
                  <a:gd name="T19" fmla="*/ 10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23">
                    <a:moveTo>
                      <a:pt x="61" y="0"/>
                    </a:moveTo>
                    <a:cubicBezTo>
                      <a:pt x="27" y="0"/>
                      <a:pt x="0" y="27"/>
                      <a:pt x="0" y="61"/>
                    </a:cubicBezTo>
                    <a:cubicBezTo>
                      <a:pt x="0" y="95"/>
                      <a:pt x="27" y="123"/>
                      <a:pt x="61" y="123"/>
                    </a:cubicBezTo>
                    <a:cubicBezTo>
                      <a:pt x="95" y="123"/>
                      <a:pt x="123" y="95"/>
                      <a:pt x="123" y="61"/>
                    </a:cubicBezTo>
                    <a:cubicBezTo>
                      <a:pt x="123" y="27"/>
                      <a:pt x="95" y="0"/>
                      <a:pt x="61" y="0"/>
                    </a:cubicBezTo>
                    <a:close/>
                    <a:moveTo>
                      <a:pt x="61" y="101"/>
                    </a:moveTo>
                    <a:cubicBezTo>
                      <a:pt x="39" y="101"/>
                      <a:pt x="21" y="83"/>
                      <a:pt x="21" y="61"/>
                    </a:cubicBezTo>
                    <a:cubicBezTo>
                      <a:pt x="21" y="39"/>
                      <a:pt x="39" y="21"/>
                      <a:pt x="61" y="21"/>
                    </a:cubicBezTo>
                    <a:cubicBezTo>
                      <a:pt x="83" y="21"/>
                      <a:pt x="101" y="39"/>
                      <a:pt x="101" y="61"/>
                    </a:cubicBezTo>
                    <a:cubicBezTo>
                      <a:pt x="101" y="83"/>
                      <a:pt x="83" y="101"/>
                      <a:pt x="61" y="10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cxnSp>
        <p:nvCxnSpPr>
          <p:cNvPr id="52" name="直接连接符 51"/>
          <p:cNvCxnSpPr/>
          <p:nvPr/>
        </p:nvCxnSpPr>
        <p:spPr>
          <a:xfrm>
            <a:off x="887940" y="3429000"/>
            <a:ext cx="3396343"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7907718" y="3429000"/>
            <a:ext cx="3396343" cy="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pic>
        <p:nvPicPr>
          <p:cNvPr id="57" name="图片占位符 56"/>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31466" r="31466"/>
          <a:stretch>
            <a:fillRect/>
          </a:stretch>
        </p:blipFill>
        <p:spPr/>
      </p:pic>
    </p:spTree>
    <p:extLst>
      <p:ext uri="{BB962C8B-B14F-4D97-AF65-F5344CB8AC3E}">
        <p14:creationId xmlns:p14="http://schemas.microsoft.com/office/powerpoint/2010/main" val="35731882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p:cNvPicPr>
            <a:picLocks noChangeAspect="1"/>
          </p:cNvPicPr>
          <p:nvPr/>
        </p:nvPicPr>
        <p:blipFill>
          <a:blip r:embed="rId3"/>
          <a:stretch>
            <a:fillRect/>
          </a:stretch>
        </p:blipFill>
        <p:spPr>
          <a:xfrm rot="16200000">
            <a:off x="4474082" y="1596686"/>
            <a:ext cx="8082347" cy="5730802"/>
          </a:xfrm>
          <a:prstGeom prst="rect">
            <a:avLst/>
          </a:prstGeom>
          <a:effectLst>
            <a:outerShdw blurRad="190500" dist="63500" dir="2700000" algn="tl" rotWithShape="0">
              <a:prstClr val="black">
                <a:alpha val="40000"/>
              </a:prstClr>
            </a:outerShdw>
          </a:effectLst>
        </p:spPr>
      </p:pic>
      <p:sp>
        <p:nvSpPr>
          <p:cNvPr id="21" name="TextBox 3"/>
          <p:cNvSpPr txBox="1"/>
          <p:nvPr/>
        </p:nvSpPr>
        <p:spPr>
          <a:xfrm>
            <a:off x="799746" y="646765"/>
            <a:ext cx="4338311" cy="584775"/>
          </a:xfrm>
          <a:prstGeom prst="rect">
            <a:avLst/>
          </a:prstGeom>
          <a:noFill/>
        </p:spPr>
        <p:txBody>
          <a:bodyPr wrap="square" rtlCol="0">
            <a:spAutoFit/>
          </a:bodyPr>
          <a:lstStyle/>
          <a:p>
            <a:r>
              <a:rPr lang="en-US" sz="3200" b="1">
                <a:solidFill>
                  <a:srgbClr val="2E72F1"/>
                </a:solidFill>
                <a:ea typeface="Open Sans Light" panose="020B0306030504020204" pitchFamily="34" charset="0"/>
                <a:cs typeface="Open Sans Light" panose="020B0306030504020204" pitchFamily="34" charset="0"/>
              </a:rPr>
              <a:t>S</a:t>
            </a:r>
            <a:r>
              <a:rPr lang="en-US" altLang="zh-CN" sz="3200" b="1">
                <a:solidFill>
                  <a:srgbClr val="2E72F1"/>
                </a:solidFill>
                <a:ea typeface="Open Sans Light" panose="020B0306030504020204" pitchFamily="34" charset="0"/>
                <a:cs typeface="Open Sans Light" panose="020B0306030504020204" pitchFamily="34" charset="0"/>
              </a:rPr>
              <a:t>mile</a:t>
            </a:r>
            <a:r>
              <a:rPr lang="en-US" altLang="zh-CN" sz="3200">
                <a:solidFill>
                  <a:srgbClr val="2E72F1"/>
                </a:solidFill>
                <a:ea typeface="Open Sans Light" panose="020B0306030504020204" pitchFamily="34" charset="0"/>
                <a:cs typeface="Open Sans Light" panose="020B0306030504020204" pitchFamily="34" charset="0"/>
              </a:rPr>
              <a:t> </a:t>
            </a:r>
            <a:r>
              <a:rPr lang="en-US" altLang="zh-CN" sz="3200">
                <a:solidFill>
                  <a:schemeClr val="tx1">
                    <a:lumMod val="85000"/>
                    <a:lumOff val="15000"/>
                  </a:schemeClr>
                </a:solidFill>
                <a:ea typeface="Open Sans Light" panose="020B0306030504020204" pitchFamily="34" charset="0"/>
                <a:cs typeface="Open Sans Light" panose="020B0306030504020204" pitchFamily="34" charset="0"/>
              </a:rPr>
              <a:t>PowerPoint</a:t>
            </a:r>
            <a:endParaRPr lang="id-ID" sz="3200" dirty="0">
              <a:solidFill>
                <a:schemeClr val="tx1">
                  <a:lumMod val="85000"/>
                  <a:lumOff val="15000"/>
                </a:schemeClr>
              </a:solidFill>
              <a:ea typeface="Open Sans Light" panose="020B0306030504020204" pitchFamily="34" charset="0"/>
              <a:cs typeface="Open Sans Light" panose="020B0306030504020204" pitchFamily="34" charset="0"/>
            </a:endParaRPr>
          </a:p>
        </p:txBody>
      </p:sp>
      <p:sp>
        <p:nvSpPr>
          <p:cNvPr id="22" name="矩形 21"/>
          <p:cNvSpPr/>
          <p:nvPr/>
        </p:nvSpPr>
        <p:spPr>
          <a:xfrm>
            <a:off x="799746" y="1640456"/>
            <a:ext cx="4338311" cy="972574"/>
          </a:xfrm>
          <a:prstGeom prst="rect">
            <a:avLst/>
          </a:prstGeom>
        </p:spPr>
        <p:txBody>
          <a:bodyPr wrap="square">
            <a:spAutoFit/>
          </a:bodyPr>
          <a:lstStyle/>
          <a:p>
            <a:pPr algn="just">
              <a:lnSpc>
                <a:spcPct val="130000"/>
              </a:lnSpc>
              <a:spcBef>
                <a:spcPts val="600"/>
              </a:spcBef>
            </a:pPr>
            <a:r>
              <a:rPr lang="en-US" altLang="zh-CN" sz="1100">
                <a:solidFill>
                  <a:schemeClr val="tx1">
                    <a:lumMod val="85000"/>
                    <a:lumOff val="15000"/>
                  </a:schemeClr>
                </a:solidFill>
              </a:rPr>
              <a:t>Lorem ipsum dolor sit amet, consectetur adipisicing elit, sed do eiusmod tempor incididunt ut labore et dolore magna aliqua. Ut enim ad minim veniam, quis nostrud exercitation ullamco laboris nisi ut aliquip ex ea commodo consequat.</a:t>
            </a:r>
            <a:endParaRPr lang="zh-CN" altLang="en-US" sz="1100">
              <a:solidFill>
                <a:schemeClr val="tx1">
                  <a:lumMod val="85000"/>
                  <a:lumOff val="15000"/>
                </a:schemeClr>
              </a:solidFill>
            </a:endParaRPr>
          </a:p>
        </p:txBody>
      </p:sp>
      <p:sp>
        <p:nvSpPr>
          <p:cNvPr id="23" name="矩形 22"/>
          <p:cNvSpPr/>
          <p:nvPr/>
        </p:nvSpPr>
        <p:spPr>
          <a:xfrm>
            <a:off x="919312" y="1321163"/>
            <a:ext cx="740229" cy="45719"/>
          </a:xfrm>
          <a:prstGeom prst="rect">
            <a:avLst/>
          </a:prstGeom>
          <a:solidFill>
            <a:srgbClr val="2E7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graphicFrame>
        <p:nvGraphicFramePr>
          <p:cNvPr id="24" name="图表 23"/>
          <p:cNvGraphicFramePr/>
          <p:nvPr>
            <p:extLst>
              <p:ext uri="{D42A27DB-BD31-4B8C-83A1-F6EECF244321}">
                <p14:modId xmlns:p14="http://schemas.microsoft.com/office/powerpoint/2010/main" val="3150123486"/>
              </p:ext>
            </p:extLst>
          </p:nvPr>
        </p:nvGraphicFramePr>
        <p:xfrm>
          <a:off x="799746" y="2677551"/>
          <a:ext cx="4338311" cy="3621649"/>
        </p:xfrm>
        <a:graphic>
          <a:graphicData uri="http://schemas.openxmlformats.org/drawingml/2006/chart">
            <c:chart xmlns:c="http://schemas.openxmlformats.org/drawingml/2006/chart" xmlns:r="http://schemas.openxmlformats.org/officeDocument/2006/relationships" r:id="rId4"/>
          </a:graphicData>
        </a:graphic>
      </p:graphicFrame>
      <p:grpSp>
        <p:nvGrpSpPr>
          <p:cNvPr id="25" name="组合 24"/>
          <p:cNvGrpSpPr/>
          <p:nvPr/>
        </p:nvGrpSpPr>
        <p:grpSpPr>
          <a:xfrm rot="18900000">
            <a:off x="-227686" y="728157"/>
            <a:ext cx="462876" cy="464108"/>
            <a:chOff x="700314" y="653005"/>
            <a:chExt cx="573314" cy="574840"/>
          </a:xfrm>
        </p:grpSpPr>
        <p:cxnSp>
          <p:nvCxnSpPr>
            <p:cNvPr id="26" name="直接连接符 25"/>
            <p:cNvCxnSpPr/>
            <p:nvPr/>
          </p:nvCxnSpPr>
          <p:spPr>
            <a:xfrm>
              <a:off x="700314" y="1227845"/>
              <a:ext cx="573314" cy="0"/>
            </a:xfrm>
            <a:prstGeom prst="line">
              <a:avLst/>
            </a:prstGeom>
            <a:ln>
              <a:solidFill>
                <a:schemeClr val="tx1">
                  <a:lumMod val="75000"/>
                  <a:lumOff val="2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rot="16200000">
              <a:off x="986971" y="939662"/>
              <a:ext cx="573314" cy="0"/>
            </a:xfrm>
            <a:prstGeom prst="line">
              <a:avLst/>
            </a:prstGeom>
            <a:ln>
              <a:solidFill>
                <a:schemeClr val="tx1">
                  <a:lumMod val="75000"/>
                  <a:lumOff val="25000"/>
                </a:schemeClr>
              </a:solidFill>
              <a:headEnd type="oval"/>
            </a:ln>
          </p:spPr>
          <p:style>
            <a:lnRef idx="1">
              <a:schemeClr val="accent1"/>
            </a:lnRef>
            <a:fillRef idx="0">
              <a:schemeClr val="accent1"/>
            </a:fillRef>
            <a:effectRef idx="0">
              <a:schemeClr val="accent1"/>
            </a:effectRef>
            <a:fontRef idx="minor">
              <a:schemeClr val="tx1"/>
            </a:fontRef>
          </p:style>
        </p:cxnSp>
      </p:grpSp>
      <p:pic>
        <p:nvPicPr>
          <p:cNvPr id="4" name="图片占位符 3"/>
          <p:cNvPicPr>
            <a:picLocks noGrp="1" noChangeAspect="1"/>
          </p:cNvPicPr>
          <p:nvPr>
            <p:ph type="pic" sz="quarter" idx="15"/>
          </p:nvPr>
        </p:nvPicPr>
        <p:blipFill>
          <a:blip r:embed="rId5" cstate="print">
            <a:extLst>
              <a:ext uri="{28A0092B-C50C-407E-A947-70E740481C1C}">
                <a14:useLocalDpi xmlns:a14="http://schemas.microsoft.com/office/drawing/2010/main" val="0"/>
              </a:ext>
            </a:extLst>
          </a:blip>
          <a:srcRect l="25060" r="25060"/>
          <a:stretch>
            <a:fillRect/>
          </a:stretch>
        </p:blipFill>
        <p:spPr/>
      </p:pic>
      <p:grpSp>
        <p:nvGrpSpPr>
          <p:cNvPr id="17" name="组合 16"/>
          <p:cNvGrpSpPr/>
          <p:nvPr/>
        </p:nvGrpSpPr>
        <p:grpSpPr>
          <a:xfrm>
            <a:off x="9311416" y="2677551"/>
            <a:ext cx="2613884" cy="5323449"/>
            <a:chOff x="6056890" y="570183"/>
            <a:chExt cx="2043502" cy="4161807"/>
          </a:xfrm>
        </p:grpSpPr>
        <p:pic>
          <p:nvPicPr>
            <p:cNvPr id="19" name="Picture 3" descr="C:\Documents and Settings\Administrator\桌面\Apple\iphone5s.png"/>
            <p:cNvPicPr>
              <a:picLocks noChangeAspect="1" noChangeArrowheads="1"/>
            </p:cNvPicPr>
            <p:nvPr/>
          </p:nvPicPr>
          <p:blipFill rotWithShape="1">
            <a:blip r:embed="rId6">
              <a:extLst>
                <a:ext uri="{28A0092B-C50C-407E-A947-70E740481C1C}">
                  <a14:useLocalDpi xmlns:a14="http://schemas.microsoft.com/office/drawing/2010/main" val="0"/>
                </a:ext>
              </a:extLst>
            </a:blip>
            <a:srcRect l="50000"/>
            <a:stretch/>
          </p:blipFill>
          <p:spPr bwMode="auto">
            <a:xfrm>
              <a:off x="6056890" y="570183"/>
              <a:ext cx="2043502" cy="4161807"/>
            </a:xfrm>
            <a:prstGeom prst="rect">
              <a:avLst/>
            </a:prstGeom>
            <a:noFill/>
            <a:effectLst>
              <a:outerShdw blurRad="127000" dist="101600" dir="2700000" sx="99000" sy="99000" algn="tl" rotWithShape="0">
                <a:prstClr val="black">
                  <a:alpha val="24000"/>
                </a:prstClr>
              </a:outerShdw>
            </a:effectLst>
            <a:extLst>
              <a:ext uri="{909E8E84-426E-40DD-AFC4-6F175D3DCCD1}">
                <a14:hiddenFill xmlns:a14="http://schemas.microsoft.com/office/drawing/2010/main">
                  <a:solidFill>
                    <a:srgbClr val="FFFFFF"/>
                  </a:solidFill>
                </a14:hiddenFill>
              </a:ext>
            </a:extLst>
          </p:spPr>
        </p:pic>
        <p:sp>
          <p:nvSpPr>
            <p:cNvPr id="20" name="矩形 19"/>
            <p:cNvSpPr/>
            <p:nvPr/>
          </p:nvSpPr>
          <p:spPr>
            <a:xfrm>
              <a:off x="6300192" y="1141116"/>
              <a:ext cx="1656184" cy="2990428"/>
            </a:xfrm>
            <a:prstGeom prst="rect">
              <a:avLst/>
            </a:prstGeom>
            <a:solidFill>
              <a:srgbClr val="272827"/>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图片占位符 4"/>
          <p:cNvPicPr>
            <a:picLocks noGrp="1" noChangeAspect="1"/>
          </p:cNvPicPr>
          <p:nvPr>
            <p:ph type="pic" sz="quarter" idx="14"/>
          </p:nvPr>
        </p:nvPicPr>
        <p:blipFill>
          <a:blip r:embed="rId7" cstate="print">
            <a:extLst>
              <a:ext uri="{28A0092B-C50C-407E-A947-70E740481C1C}">
                <a14:useLocalDpi xmlns:a14="http://schemas.microsoft.com/office/drawing/2010/main" val="0"/>
              </a:ext>
            </a:extLst>
          </a:blip>
          <a:srcRect l="31598" r="31598"/>
          <a:stretch>
            <a:fillRect/>
          </a:stretch>
        </p:blipFill>
        <p:spPr/>
      </p:pic>
    </p:spTree>
    <p:extLst>
      <p:ext uri="{BB962C8B-B14F-4D97-AF65-F5344CB8AC3E}">
        <p14:creationId xmlns:p14="http://schemas.microsoft.com/office/powerpoint/2010/main" val="1625122628"/>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p:cNvGrpSpPr/>
          <p:nvPr/>
        </p:nvGrpSpPr>
        <p:grpSpPr>
          <a:xfrm rot="18900000">
            <a:off x="-171709" y="2616065"/>
            <a:ext cx="637358" cy="1045676"/>
            <a:chOff x="764056" y="653005"/>
            <a:chExt cx="509572" cy="790755"/>
          </a:xfrm>
        </p:grpSpPr>
        <p:cxnSp>
          <p:nvCxnSpPr>
            <p:cNvPr id="54" name="直接连接符 53"/>
            <p:cNvCxnSpPr/>
            <p:nvPr/>
          </p:nvCxnSpPr>
          <p:spPr>
            <a:xfrm rot="2700000" flipV="1">
              <a:off x="752365" y="1023623"/>
              <a:ext cx="431828" cy="408445"/>
            </a:xfrm>
            <a:prstGeom prst="line">
              <a:avLst/>
            </a:prstGeom>
            <a:ln>
              <a:solidFill>
                <a:srgbClr val="2E72F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rot="16200000">
              <a:off x="986971" y="939662"/>
              <a:ext cx="573314" cy="0"/>
            </a:xfrm>
            <a:prstGeom prst="line">
              <a:avLst/>
            </a:prstGeom>
            <a:ln>
              <a:solidFill>
                <a:srgbClr val="2E72F1"/>
              </a:solidFill>
              <a:headEnd type="oval"/>
            </a:ln>
          </p:spPr>
          <p:style>
            <a:lnRef idx="1">
              <a:schemeClr val="accent1"/>
            </a:lnRef>
            <a:fillRef idx="0">
              <a:schemeClr val="accent1"/>
            </a:fillRef>
            <a:effectRef idx="0">
              <a:schemeClr val="accent1"/>
            </a:effectRef>
            <a:fontRef idx="minor">
              <a:schemeClr val="tx1"/>
            </a:fontRef>
          </p:style>
        </p:cxnSp>
      </p:grpSp>
      <p:grpSp>
        <p:nvGrpSpPr>
          <p:cNvPr id="56" name="组合 55"/>
          <p:cNvGrpSpPr/>
          <p:nvPr/>
        </p:nvGrpSpPr>
        <p:grpSpPr>
          <a:xfrm rot="2700000" flipH="1">
            <a:off x="11726354" y="2616064"/>
            <a:ext cx="637358" cy="1045673"/>
            <a:chOff x="764056" y="653005"/>
            <a:chExt cx="509572" cy="790753"/>
          </a:xfrm>
        </p:grpSpPr>
        <p:cxnSp>
          <p:nvCxnSpPr>
            <p:cNvPr id="57" name="直接连接符 56"/>
            <p:cNvCxnSpPr/>
            <p:nvPr/>
          </p:nvCxnSpPr>
          <p:spPr>
            <a:xfrm rot="2700000" flipV="1">
              <a:off x="752365" y="1023622"/>
              <a:ext cx="431827" cy="408445"/>
            </a:xfrm>
            <a:prstGeom prst="line">
              <a:avLst/>
            </a:prstGeom>
            <a:ln>
              <a:solidFill>
                <a:srgbClr val="2E72F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rot="16200000">
              <a:off x="986971" y="939662"/>
              <a:ext cx="573314" cy="0"/>
            </a:xfrm>
            <a:prstGeom prst="line">
              <a:avLst/>
            </a:prstGeom>
            <a:ln>
              <a:solidFill>
                <a:srgbClr val="2E72F1"/>
              </a:solidFill>
              <a:headEnd type="oval"/>
            </a:ln>
          </p:spPr>
          <p:style>
            <a:lnRef idx="1">
              <a:schemeClr val="accent1"/>
            </a:lnRef>
            <a:fillRef idx="0">
              <a:schemeClr val="accent1"/>
            </a:fillRef>
            <a:effectRef idx="0">
              <a:schemeClr val="accent1"/>
            </a:effectRef>
            <a:fontRef idx="minor">
              <a:schemeClr val="tx1"/>
            </a:fontRef>
          </p:style>
        </p:cxnSp>
      </p:grpSp>
      <p:sp>
        <p:nvSpPr>
          <p:cNvPr id="50" name="TextBox 53"/>
          <p:cNvSpPr txBox="1"/>
          <p:nvPr/>
        </p:nvSpPr>
        <p:spPr>
          <a:xfrm>
            <a:off x="3041473" y="2344012"/>
            <a:ext cx="6109054" cy="923330"/>
          </a:xfrm>
          <a:prstGeom prst="rect">
            <a:avLst/>
          </a:prstGeom>
          <a:noFill/>
          <a:effectLst/>
        </p:spPr>
        <p:txBody>
          <a:bodyPr wrap="square" rtlCol="0">
            <a:spAutoFit/>
          </a:bodyPr>
          <a:lstStyle/>
          <a:p>
            <a:pPr algn="ctr"/>
            <a:r>
              <a:rPr lang="en-US" altLang="zh-CN" sz="5400">
                <a:solidFill>
                  <a:srgbClr val="2E72F1"/>
                </a:solidFill>
              </a:rPr>
              <a:t>2017</a:t>
            </a:r>
            <a:r>
              <a:rPr lang="en-US" altLang="zh-CN" sz="5400">
                <a:solidFill>
                  <a:schemeClr val="bg1"/>
                </a:solidFill>
                <a:latin typeface="+mn-ea"/>
              </a:rPr>
              <a:t>  </a:t>
            </a:r>
            <a:r>
              <a:rPr lang="en-US" altLang="zh-CN" sz="5400">
                <a:solidFill>
                  <a:schemeClr val="bg1"/>
                </a:solidFill>
                <a:latin typeface="+mj-lt"/>
              </a:rPr>
              <a:t>THANK YOU</a:t>
            </a:r>
            <a:endParaRPr lang="zh-CN" altLang="en-US" sz="5400">
              <a:solidFill>
                <a:schemeClr val="bg1"/>
              </a:solidFill>
              <a:latin typeface="+mj-lt"/>
            </a:endParaRPr>
          </a:p>
        </p:txBody>
      </p:sp>
      <p:sp>
        <p:nvSpPr>
          <p:cNvPr id="52" name="矩形 51"/>
          <p:cNvSpPr/>
          <p:nvPr/>
        </p:nvSpPr>
        <p:spPr>
          <a:xfrm>
            <a:off x="5512970" y="5150822"/>
            <a:ext cx="1166061" cy="369332"/>
          </a:xfrm>
          <a:prstGeom prst="rect">
            <a:avLst/>
          </a:prstGeom>
          <a:noFill/>
          <a:ln>
            <a:solidFill>
              <a:schemeClr val="bg1"/>
            </a:solidFill>
          </a:ln>
        </p:spPr>
        <p:txBody>
          <a:bodyPr wrap="square">
            <a:spAutoFit/>
          </a:bodyPr>
          <a:lstStyle/>
          <a:p>
            <a:pPr algn="ctr">
              <a:spcBef>
                <a:spcPts val="600"/>
              </a:spcBef>
            </a:pPr>
            <a:r>
              <a:rPr lang="en-US" altLang="zh-CN">
                <a:solidFill>
                  <a:schemeClr val="bg1"/>
                </a:solidFill>
                <a:latin typeface="+mj-lt"/>
              </a:rPr>
              <a:t>SmilePPT</a:t>
            </a:r>
            <a:endParaRPr lang="zh-CN" altLang="en-US">
              <a:solidFill>
                <a:schemeClr val="bg1"/>
              </a:solidFill>
              <a:latin typeface="+mj-lt"/>
            </a:endParaRPr>
          </a:p>
        </p:txBody>
      </p:sp>
      <p:sp>
        <p:nvSpPr>
          <p:cNvPr id="59" name="矩形 58"/>
          <p:cNvSpPr/>
          <p:nvPr/>
        </p:nvSpPr>
        <p:spPr>
          <a:xfrm>
            <a:off x="3041473" y="3325398"/>
            <a:ext cx="6109054" cy="729430"/>
          </a:xfrm>
          <a:prstGeom prst="rect">
            <a:avLst/>
          </a:prstGeom>
        </p:spPr>
        <p:txBody>
          <a:bodyPr wrap="square">
            <a:spAutoFit/>
          </a:bodyPr>
          <a:lstStyle/>
          <a:p>
            <a:pPr algn="ctr">
              <a:lnSpc>
                <a:spcPct val="130000"/>
              </a:lnSpc>
              <a:spcBef>
                <a:spcPts val="600"/>
              </a:spcBef>
            </a:pPr>
            <a:r>
              <a:rPr lang="en-US" altLang="zh-CN" sz="1100">
                <a:solidFill>
                  <a:schemeClr val="bg1"/>
                </a:solidFill>
              </a:rPr>
              <a:t>Lorem ipsum dolor sit amet, consectetur adipisicing elit, sed do eiusmod tempor incididunt ut labore et dolore magna aliqua. Ut enim ad minim veniam, quis nostrud exercitation ullamco laboris nisi ut aliquip ex ea commodo consequat.</a:t>
            </a:r>
            <a:endParaRPr lang="zh-CN" altLang="en-US" sz="1100">
              <a:solidFill>
                <a:schemeClr val="bg1"/>
              </a:solidFill>
            </a:endParaRPr>
          </a:p>
        </p:txBody>
      </p:sp>
      <p:sp>
        <p:nvSpPr>
          <p:cNvPr id="2" name="乘号 1"/>
          <p:cNvSpPr/>
          <p:nvPr/>
        </p:nvSpPr>
        <p:spPr>
          <a:xfrm>
            <a:off x="4837341" y="2610288"/>
            <a:ext cx="414564" cy="414564"/>
          </a:xfrm>
          <a:prstGeom prst="mathMultiply">
            <a:avLst>
              <a:gd name="adj1" fmla="val 12092"/>
            </a:avLst>
          </a:prstGeom>
          <a:gradFill>
            <a:gsLst>
              <a:gs pos="100000">
                <a:schemeClr val="bg1"/>
              </a:gs>
              <a:gs pos="0">
                <a:srgbClr val="2E72F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60" name="组合 59"/>
          <p:cNvGrpSpPr/>
          <p:nvPr/>
        </p:nvGrpSpPr>
        <p:grpSpPr>
          <a:xfrm rot="2700000">
            <a:off x="5226104" y="-396185"/>
            <a:ext cx="1930606" cy="1261380"/>
            <a:chOff x="700314" y="755928"/>
            <a:chExt cx="763643" cy="471917"/>
          </a:xfrm>
        </p:grpSpPr>
        <p:cxnSp>
          <p:nvCxnSpPr>
            <p:cNvPr id="61" name="直接连接符 60"/>
            <p:cNvCxnSpPr/>
            <p:nvPr/>
          </p:nvCxnSpPr>
          <p:spPr>
            <a:xfrm>
              <a:off x="700314" y="1227845"/>
              <a:ext cx="573314" cy="0"/>
            </a:xfrm>
            <a:prstGeom prst="line">
              <a:avLst/>
            </a:prstGeom>
            <a:ln>
              <a:solidFill>
                <a:srgbClr val="2E72F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rot="18900000" flipV="1">
              <a:off x="1083299" y="755928"/>
              <a:ext cx="380658" cy="402450"/>
            </a:xfrm>
            <a:prstGeom prst="line">
              <a:avLst/>
            </a:prstGeom>
            <a:ln>
              <a:solidFill>
                <a:srgbClr val="2E72F1"/>
              </a:solidFill>
              <a:head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44225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rot="2218883">
            <a:off x="5508231" y="2109310"/>
            <a:ext cx="1178812" cy="1178812"/>
            <a:chOff x="1248229" y="1262743"/>
            <a:chExt cx="1059543" cy="1059543"/>
          </a:xfrm>
        </p:grpSpPr>
        <p:cxnSp>
          <p:nvCxnSpPr>
            <p:cNvPr id="32" name="直接连接符 31"/>
            <p:cNvCxnSpPr/>
            <p:nvPr/>
          </p:nvCxnSpPr>
          <p:spPr>
            <a:xfrm>
              <a:off x="1778001" y="1262743"/>
              <a:ext cx="529771" cy="529772"/>
            </a:xfrm>
            <a:prstGeom prst="line">
              <a:avLst/>
            </a:prstGeom>
            <a:ln>
              <a:solidFill>
                <a:srgbClr val="00B0F0"/>
              </a:solidFill>
              <a:headEnd type="ova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778001" y="1792515"/>
              <a:ext cx="529771" cy="529771"/>
            </a:xfrm>
            <a:prstGeom prst="line">
              <a:avLst/>
            </a:prstGeom>
            <a:ln>
              <a:solidFill>
                <a:srgbClr val="00B0F0"/>
              </a:solidFill>
              <a:headEnd type="ova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flipV="1">
              <a:off x="1248229" y="1792515"/>
              <a:ext cx="529772" cy="529771"/>
            </a:xfrm>
            <a:prstGeom prst="line">
              <a:avLst/>
            </a:prstGeom>
            <a:ln>
              <a:solidFill>
                <a:srgbClr val="00B0F0"/>
              </a:solidFill>
              <a:headEnd type="ova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1248229" y="1262743"/>
              <a:ext cx="529772" cy="529772"/>
            </a:xfrm>
            <a:prstGeom prst="line">
              <a:avLst/>
            </a:prstGeom>
            <a:ln>
              <a:solidFill>
                <a:srgbClr val="00B0F0"/>
              </a:solidFill>
              <a:headEnd type="ova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5240376" y="1847417"/>
            <a:ext cx="1711249" cy="1711249"/>
            <a:chOff x="1248229" y="1262743"/>
            <a:chExt cx="1059543" cy="1059543"/>
          </a:xfrm>
        </p:grpSpPr>
        <p:cxnSp>
          <p:nvCxnSpPr>
            <p:cNvPr id="5" name="直接连接符 4"/>
            <p:cNvCxnSpPr/>
            <p:nvPr/>
          </p:nvCxnSpPr>
          <p:spPr>
            <a:xfrm>
              <a:off x="1778001" y="1262743"/>
              <a:ext cx="529771" cy="529772"/>
            </a:xfrm>
            <a:prstGeom prst="line">
              <a:avLst/>
            </a:prstGeom>
            <a:ln>
              <a:solidFill>
                <a:srgbClr val="2E72F1"/>
              </a:solidFill>
              <a:headEnd type="ova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1778001" y="1792515"/>
              <a:ext cx="529771" cy="529771"/>
            </a:xfrm>
            <a:prstGeom prst="line">
              <a:avLst/>
            </a:prstGeom>
            <a:ln>
              <a:solidFill>
                <a:srgbClr val="2E72F1"/>
              </a:solidFill>
              <a:headEnd type="ova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1248229" y="1792515"/>
              <a:ext cx="529772" cy="529771"/>
            </a:xfrm>
            <a:prstGeom prst="line">
              <a:avLst/>
            </a:prstGeom>
            <a:ln>
              <a:solidFill>
                <a:srgbClr val="2E72F1"/>
              </a:solidFill>
              <a:headEnd type="ova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1248229" y="1262743"/>
              <a:ext cx="529772" cy="529772"/>
            </a:xfrm>
            <a:prstGeom prst="line">
              <a:avLst/>
            </a:prstGeom>
            <a:ln>
              <a:solidFill>
                <a:srgbClr val="2E72F1"/>
              </a:solidFill>
              <a:headEnd type="oval"/>
            </a:ln>
          </p:spPr>
          <p:style>
            <a:lnRef idx="1">
              <a:schemeClr val="accent1"/>
            </a:lnRef>
            <a:fillRef idx="0">
              <a:schemeClr val="accent1"/>
            </a:fillRef>
            <a:effectRef idx="0">
              <a:schemeClr val="accent1"/>
            </a:effectRef>
            <a:fontRef idx="minor">
              <a:schemeClr val="tx1"/>
            </a:fontRef>
          </p:style>
        </p:cxnSp>
      </p:grpSp>
      <p:sp>
        <p:nvSpPr>
          <p:cNvPr id="15" name="矩形 14"/>
          <p:cNvSpPr/>
          <p:nvPr/>
        </p:nvSpPr>
        <p:spPr>
          <a:xfrm>
            <a:off x="4310895" y="4102139"/>
            <a:ext cx="3570208" cy="769441"/>
          </a:xfrm>
          <a:prstGeom prst="rect">
            <a:avLst/>
          </a:prstGeom>
        </p:spPr>
        <p:txBody>
          <a:bodyPr wrap="none">
            <a:spAutoFit/>
          </a:bodyPr>
          <a:lstStyle/>
          <a:p>
            <a:pPr algn="ctr"/>
            <a:r>
              <a:rPr lang="zh-CN" altLang="en-US" sz="4400">
                <a:solidFill>
                  <a:srgbClr val="2E72F1"/>
                </a:solidFill>
                <a:latin typeface="+mj-ea"/>
                <a:ea typeface="+mj-ea"/>
              </a:rPr>
              <a:t>模板设计规范</a:t>
            </a:r>
            <a:endParaRPr lang="zh-CN" altLang="en-US" sz="3600">
              <a:solidFill>
                <a:srgbClr val="2E72F1"/>
              </a:solidFill>
              <a:latin typeface="+mj-ea"/>
              <a:ea typeface="+mj-ea"/>
            </a:endParaRPr>
          </a:p>
        </p:txBody>
      </p:sp>
      <p:sp>
        <p:nvSpPr>
          <p:cNvPr id="16" name="矩形 15"/>
          <p:cNvSpPr/>
          <p:nvPr/>
        </p:nvSpPr>
        <p:spPr>
          <a:xfrm>
            <a:off x="4327830" y="4871582"/>
            <a:ext cx="3536341" cy="307777"/>
          </a:xfrm>
          <a:prstGeom prst="rect">
            <a:avLst/>
          </a:prstGeom>
        </p:spPr>
        <p:txBody>
          <a:bodyPr wrap="square">
            <a:spAutoFit/>
          </a:bodyPr>
          <a:lstStyle/>
          <a:p>
            <a:pPr algn="dist"/>
            <a:r>
              <a:rPr lang="en-US" altLang="zh-CN" sz="1400">
                <a:solidFill>
                  <a:schemeClr val="bg1"/>
                </a:solidFill>
                <a:latin typeface="+mj-lt"/>
              </a:rPr>
              <a:t>DESIGN SPECIFICATIONS</a:t>
            </a:r>
          </a:p>
        </p:txBody>
      </p:sp>
    </p:spTree>
    <p:extLst>
      <p:ext uri="{BB962C8B-B14F-4D97-AF65-F5344CB8AC3E}">
        <p14:creationId xmlns:p14="http://schemas.microsoft.com/office/powerpoint/2010/main" val="15751434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53"/>
          <p:cNvSpPr txBox="1"/>
          <p:nvPr/>
        </p:nvSpPr>
        <p:spPr>
          <a:xfrm>
            <a:off x="572601" y="369427"/>
            <a:ext cx="1241685" cy="1015663"/>
          </a:xfrm>
          <a:prstGeom prst="rect">
            <a:avLst/>
          </a:prstGeom>
          <a:noFill/>
          <a:effectLst/>
        </p:spPr>
        <p:txBody>
          <a:bodyPr wrap="square" rtlCol="0">
            <a:spAutoFit/>
          </a:bodyPr>
          <a:lstStyle/>
          <a:p>
            <a:r>
              <a:rPr lang="zh-CN" altLang="en-US" sz="3600">
                <a:solidFill>
                  <a:schemeClr val="tx1">
                    <a:lumMod val="85000"/>
                    <a:lumOff val="15000"/>
                  </a:schemeClr>
                </a:solidFill>
                <a:latin typeface="+mj-ea"/>
                <a:ea typeface="+mj-ea"/>
              </a:rPr>
              <a:t>字体</a:t>
            </a:r>
            <a:endParaRPr lang="en-US" altLang="zh-CN" sz="3600">
              <a:solidFill>
                <a:schemeClr val="tx1">
                  <a:lumMod val="85000"/>
                  <a:lumOff val="15000"/>
                </a:schemeClr>
              </a:solidFill>
              <a:latin typeface="+mj-ea"/>
              <a:ea typeface="+mj-ea"/>
            </a:endParaRPr>
          </a:p>
          <a:p>
            <a:r>
              <a:rPr lang="en-US" altLang="zh-CN" sz="2400">
                <a:solidFill>
                  <a:schemeClr val="tx1">
                    <a:lumMod val="65000"/>
                    <a:lumOff val="35000"/>
                  </a:schemeClr>
                </a:solidFill>
                <a:latin typeface="+mj-ea"/>
                <a:ea typeface="+mj-ea"/>
              </a:rPr>
              <a:t>Fonts</a:t>
            </a:r>
            <a:endParaRPr lang="zh-CN" altLang="en-US" sz="2400">
              <a:solidFill>
                <a:schemeClr val="tx1">
                  <a:lumMod val="65000"/>
                  <a:lumOff val="35000"/>
                </a:schemeClr>
              </a:solidFill>
              <a:latin typeface="+mj-ea"/>
              <a:ea typeface="+mj-ea"/>
            </a:endParaRPr>
          </a:p>
        </p:txBody>
      </p:sp>
      <p:grpSp>
        <p:nvGrpSpPr>
          <p:cNvPr id="62" name="组合 61"/>
          <p:cNvGrpSpPr/>
          <p:nvPr/>
        </p:nvGrpSpPr>
        <p:grpSpPr>
          <a:xfrm rot="18900000">
            <a:off x="-180361" y="513533"/>
            <a:ext cx="360722" cy="382388"/>
            <a:chOff x="700314" y="653005"/>
            <a:chExt cx="573314" cy="574840"/>
          </a:xfrm>
        </p:grpSpPr>
        <p:cxnSp>
          <p:nvCxnSpPr>
            <p:cNvPr id="63" name="直接连接符 62"/>
            <p:cNvCxnSpPr/>
            <p:nvPr/>
          </p:nvCxnSpPr>
          <p:spPr>
            <a:xfrm>
              <a:off x="700314" y="1227845"/>
              <a:ext cx="573314" cy="0"/>
            </a:xfrm>
            <a:prstGeom prst="line">
              <a:avLst/>
            </a:prstGeom>
            <a:ln>
              <a:solidFill>
                <a:schemeClr val="tx1">
                  <a:lumMod val="85000"/>
                  <a:lumOff val="1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rot="16200000">
              <a:off x="986971" y="939662"/>
              <a:ext cx="573314" cy="0"/>
            </a:xfrm>
            <a:prstGeom prst="line">
              <a:avLst/>
            </a:prstGeom>
            <a:ln>
              <a:solidFill>
                <a:schemeClr val="tx1">
                  <a:lumMod val="85000"/>
                  <a:lumOff val="15000"/>
                </a:schemeClr>
              </a:solidFill>
              <a:headEnd type="oval"/>
            </a:ln>
          </p:spPr>
          <p:style>
            <a:lnRef idx="1">
              <a:schemeClr val="accent1"/>
            </a:lnRef>
            <a:fillRef idx="0">
              <a:schemeClr val="accent1"/>
            </a:fillRef>
            <a:effectRef idx="0">
              <a:schemeClr val="accent1"/>
            </a:effectRef>
            <a:fontRef idx="minor">
              <a:schemeClr val="tx1"/>
            </a:fontRef>
          </p:style>
        </p:cxnSp>
      </p:grpSp>
      <p:sp>
        <p:nvSpPr>
          <p:cNvPr id="65" name="矩形 64"/>
          <p:cNvSpPr/>
          <p:nvPr/>
        </p:nvSpPr>
        <p:spPr>
          <a:xfrm>
            <a:off x="2089122" y="2285294"/>
            <a:ext cx="887758" cy="451412"/>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rPr>
              <a:t>中文</a:t>
            </a:r>
          </a:p>
        </p:txBody>
      </p:sp>
      <p:sp>
        <p:nvSpPr>
          <p:cNvPr id="66" name="文本框 65"/>
          <p:cNvSpPr txBox="1"/>
          <p:nvPr/>
        </p:nvSpPr>
        <p:spPr>
          <a:xfrm>
            <a:off x="3568913" y="2218613"/>
            <a:ext cx="2738250" cy="584775"/>
          </a:xfrm>
          <a:prstGeom prst="rect">
            <a:avLst/>
          </a:prstGeom>
          <a:noFill/>
        </p:spPr>
        <p:txBody>
          <a:bodyPr wrap="none" rtlCol="0">
            <a:spAutoFit/>
          </a:bodyPr>
          <a:lstStyle/>
          <a:p>
            <a:r>
              <a:rPr lang="zh-CN" altLang="en-US" sz="3200" dirty="0">
                <a:solidFill>
                  <a:schemeClr val="tx1">
                    <a:lumMod val="85000"/>
                    <a:lumOff val="15000"/>
                  </a:schemeClr>
                </a:solidFill>
                <a:latin typeface="+mj-ea"/>
                <a:ea typeface="+mj-ea"/>
              </a:rPr>
              <a:t>微软</a:t>
            </a:r>
            <a:r>
              <a:rPr lang="zh-CN" altLang="en-US" sz="3200">
                <a:solidFill>
                  <a:schemeClr val="tx1">
                    <a:lumMod val="85000"/>
                    <a:lumOff val="15000"/>
                  </a:schemeClr>
                </a:solidFill>
                <a:latin typeface="+mj-ea"/>
                <a:ea typeface="+mj-ea"/>
              </a:rPr>
              <a:t>雅黑</a:t>
            </a:r>
            <a:r>
              <a:rPr lang="en-US" altLang="zh-CN" sz="3200">
                <a:solidFill>
                  <a:schemeClr val="tx1">
                    <a:lumMod val="85000"/>
                    <a:lumOff val="15000"/>
                  </a:schemeClr>
                </a:solidFill>
                <a:latin typeface="+mj-ea"/>
                <a:ea typeface="+mj-ea"/>
              </a:rPr>
              <a:t>Light</a:t>
            </a:r>
            <a:endParaRPr lang="zh-CN" altLang="en-US" sz="3200" dirty="0">
              <a:solidFill>
                <a:schemeClr val="tx1">
                  <a:lumMod val="85000"/>
                  <a:lumOff val="15000"/>
                </a:schemeClr>
              </a:solidFill>
              <a:latin typeface="+mj-ea"/>
              <a:ea typeface="+mj-ea"/>
            </a:endParaRPr>
          </a:p>
        </p:txBody>
      </p:sp>
      <p:sp>
        <p:nvSpPr>
          <p:cNvPr id="67" name="矩形 66"/>
          <p:cNvSpPr/>
          <p:nvPr/>
        </p:nvSpPr>
        <p:spPr>
          <a:xfrm>
            <a:off x="2089122" y="4283789"/>
            <a:ext cx="887758" cy="451412"/>
          </a:xfrm>
          <a:prstGeom prst="rect">
            <a:avLst/>
          </a:prstGeom>
          <a:solidFill>
            <a:srgbClr val="61616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英文</a:t>
            </a:r>
          </a:p>
        </p:txBody>
      </p:sp>
      <p:sp>
        <p:nvSpPr>
          <p:cNvPr id="68" name="文本框 67"/>
          <p:cNvSpPr txBox="1"/>
          <p:nvPr/>
        </p:nvSpPr>
        <p:spPr>
          <a:xfrm>
            <a:off x="3614599" y="4217108"/>
            <a:ext cx="3012363" cy="584775"/>
          </a:xfrm>
          <a:prstGeom prst="rect">
            <a:avLst/>
          </a:prstGeom>
          <a:noFill/>
        </p:spPr>
        <p:txBody>
          <a:bodyPr wrap="none" rtlCol="0">
            <a:spAutoFit/>
          </a:bodyPr>
          <a:lstStyle/>
          <a:p>
            <a:r>
              <a:rPr lang="en-US" altLang="zh-CN" sz="3200">
                <a:solidFill>
                  <a:schemeClr val="tx1">
                    <a:lumMod val="85000"/>
                    <a:lumOff val="15000"/>
                  </a:schemeClr>
                </a:solidFill>
                <a:latin typeface="+mj-lt"/>
              </a:rPr>
              <a:t>Segoe UI Light 8</a:t>
            </a:r>
            <a:endParaRPr lang="zh-CN" altLang="en-US" sz="3200" dirty="0">
              <a:solidFill>
                <a:schemeClr val="tx1">
                  <a:lumMod val="85000"/>
                  <a:lumOff val="15000"/>
                </a:schemeClr>
              </a:solidFill>
              <a:latin typeface="+mj-lt"/>
            </a:endParaRPr>
          </a:p>
        </p:txBody>
      </p:sp>
      <p:sp>
        <p:nvSpPr>
          <p:cNvPr id="69" name="文本框 68"/>
          <p:cNvSpPr txBox="1"/>
          <p:nvPr/>
        </p:nvSpPr>
        <p:spPr>
          <a:xfrm>
            <a:off x="7327474" y="2218613"/>
            <a:ext cx="1826141" cy="584775"/>
          </a:xfrm>
          <a:prstGeom prst="rect">
            <a:avLst/>
          </a:prstGeom>
          <a:noFill/>
        </p:spPr>
        <p:txBody>
          <a:bodyPr wrap="none" rtlCol="0">
            <a:spAutoFit/>
          </a:bodyPr>
          <a:lstStyle/>
          <a:p>
            <a:r>
              <a:rPr lang="zh-CN" altLang="en-US" sz="3200" dirty="0">
                <a:solidFill>
                  <a:schemeClr val="tx1">
                    <a:lumMod val="85000"/>
                    <a:lumOff val="15000"/>
                  </a:schemeClr>
                </a:solidFill>
              </a:rPr>
              <a:t>微软</a:t>
            </a:r>
            <a:r>
              <a:rPr lang="zh-CN" altLang="en-US" sz="3200">
                <a:solidFill>
                  <a:schemeClr val="tx1">
                    <a:lumMod val="85000"/>
                    <a:lumOff val="15000"/>
                  </a:schemeClr>
                </a:solidFill>
              </a:rPr>
              <a:t>雅黑</a:t>
            </a:r>
            <a:endParaRPr lang="zh-CN" altLang="en-US" sz="3200" dirty="0">
              <a:solidFill>
                <a:schemeClr val="tx1">
                  <a:lumMod val="85000"/>
                  <a:lumOff val="15000"/>
                </a:schemeClr>
              </a:solidFill>
            </a:endParaRPr>
          </a:p>
        </p:txBody>
      </p:sp>
      <p:cxnSp>
        <p:nvCxnSpPr>
          <p:cNvPr id="70" name="直接连接符 69"/>
          <p:cNvCxnSpPr/>
          <p:nvPr/>
        </p:nvCxnSpPr>
        <p:spPr>
          <a:xfrm>
            <a:off x="1186351" y="3539295"/>
            <a:ext cx="9819298" cy="0"/>
          </a:xfrm>
          <a:prstGeom prst="line">
            <a:avLst/>
          </a:prstGeom>
          <a:ln>
            <a:solidFill>
              <a:schemeClr val="bg1">
                <a:lumMod val="85000"/>
              </a:schemeClr>
            </a:solidFill>
          </a:ln>
        </p:spPr>
        <p:style>
          <a:lnRef idx="1">
            <a:schemeClr val="dk1"/>
          </a:lnRef>
          <a:fillRef idx="0">
            <a:schemeClr val="dk1"/>
          </a:fillRef>
          <a:effectRef idx="0">
            <a:schemeClr val="dk1"/>
          </a:effectRef>
          <a:fontRef idx="minor">
            <a:schemeClr val="tx1"/>
          </a:fontRef>
        </p:style>
      </p:cxnSp>
      <p:sp>
        <p:nvSpPr>
          <p:cNvPr id="71" name="文本框 70"/>
          <p:cNvSpPr txBox="1"/>
          <p:nvPr/>
        </p:nvSpPr>
        <p:spPr>
          <a:xfrm>
            <a:off x="7327474" y="4217108"/>
            <a:ext cx="1818126" cy="584775"/>
          </a:xfrm>
          <a:prstGeom prst="rect">
            <a:avLst/>
          </a:prstGeom>
          <a:noFill/>
        </p:spPr>
        <p:txBody>
          <a:bodyPr wrap="none" rtlCol="0">
            <a:spAutoFit/>
          </a:bodyPr>
          <a:lstStyle/>
          <a:p>
            <a:r>
              <a:rPr lang="en-US" altLang="zh-CN" sz="3200">
                <a:solidFill>
                  <a:schemeClr val="tx1">
                    <a:lumMod val="85000"/>
                    <a:lumOff val="15000"/>
                  </a:schemeClr>
                </a:solidFill>
              </a:rPr>
              <a:t>Segoe UI</a:t>
            </a:r>
            <a:endParaRPr lang="zh-CN" altLang="en-US" sz="3200" dirty="0">
              <a:solidFill>
                <a:schemeClr val="tx1">
                  <a:lumMod val="85000"/>
                  <a:lumOff val="15000"/>
                </a:schemeClr>
              </a:solidFill>
            </a:endParaRPr>
          </a:p>
        </p:txBody>
      </p:sp>
    </p:spTree>
    <p:extLst>
      <p:ext uri="{BB962C8B-B14F-4D97-AF65-F5344CB8AC3E}">
        <p14:creationId xmlns:p14="http://schemas.microsoft.com/office/powerpoint/2010/main" val="4083364358"/>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53"/>
          <p:cNvSpPr txBox="1"/>
          <p:nvPr/>
        </p:nvSpPr>
        <p:spPr>
          <a:xfrm>
            <a:off x="572601" y="369427"/>
            <a:ext cx="1241685" cy="1015663"/>
          </a:xfrm>
          <a:prstGeom prst="rect">
            <a:avLst/>
          </a:prstGeom>
          <a:noFill/>
          <a:effectLst/>
        </p:spPr>
        <p:txBody>
          <a:bodyPr wrap="square" rtlCol="0">
            <a:spAutoFit/>
          </a:bodyPr>
          <a:lstStyle/>
          <a:p>
            <a:r>
              <a:rPr lang="zh-CN" altLang="en-US" sz="3600">
                <a:solidFill>
                  <a:schemeClr val="tx1">
                    <a:lumMod val="85000"/>
                    <a:lumOff val="15000"/>
                  </a:schemeClr>
                </a:solidFill>
                <a:latin typeface="+mj-ea"/>
                <a:ea typeface="+mj-ea"/>
              </a:rPr>
              <a:t>配色</a:t>
            </a:r>
            <a:endParaRPr lang="en-US" altLang="zh-CN" sz="3600">
              <a:solidFill>
                <a:schemeClr val="tx1">
                  <a:lumMod val="85000"/>
                  <a:lumOff val="15000"/>
                </a:schemeClr>
              </a:solidFill>
              <a:latin typeface="+mj-ea"/>
              <a:ea typeface="+mj-ea"/>
            </a:endParaRPr>
          </a:p>
          <a:p>
            <a:r>
              <a:rPr lang="en-US" altLang="zh-CN" sz="2400">
                <a:solidFill>
                  <a:schemeClr val="tx1">
                    <a:lumMod val="65000"/>
                    <a:lumOff val="35000"/>
                  </a:schemeClr>
                </a:solidFill>
                <a:latin typeface="+mj-ea"/>
                <a:ea typeface="+mj-ea"/>
              </a:rPr>
              <a:t>Colour</a:t>
            </a:r>
            <a:endParaRPr lang="zh-CN" altLang="en-US" sz="2400">
              <a:solidFill>
                <a:schemeClr val="tx1">
                  <a:lumMod val="65000"/>
                  <a:lumOff val="35000"/>
                </a:schemeClr>
              </a:solidFill>
              <a:latin typeface="+mj-ea"/>
              <a:ea typeface="+mj-ea"/>
            </a:endParaRPr>
          </a:p>
        </p:txBody>
      </p:sp>
      <p:grpSp>
        <p:nvGrpSpPr>
          <p:cNvPr id="62" name="组合 61"/>
          <p:cNvGrpSpPr/>
          <p:nvPr/>
        </p:nvGrpSpPr>
        <p:grpSpPr>
          <a:xfrm rot="18900000">
            <a:off x="-180361" y="513533"/>
            <a:ext cx="360722" cy="382388"/>
            <a:chOff x="700314" y="653005"/>
            <a:chExt cx="573314" cy="574840"/>
          </a:xfrm>
        </p:grpSpPr>
        <p:cxnSp>
          <p:nvCxnSpPr>
            <p:cNvPr id="63" name="直接连接符 62"/>
            <p:cNvCxnSpPr/>
            <p:nvPr/>
          </p:nvCxnSpPr>
          <p:spPr>
            <a:xfrm>
              <a:off x="700314" y="1227845"/>
              <a:ext cx="573314" cy="0"/>
            </a:xfrm>
            <a:prstGeom prst="line">
              <a:avLst/>
            </a:prstGeom>
            <a:ln>
              <a:solidFill>
                <a:schemeClr val="tx1">
                  <a:lumMod val="85000"/>
                  <a:lumOff val="1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rot="16200000">
              <a:off x="986971" y="939662"/>
              <a:ext cx="573314" cy="0"/>
            </a:xfrm>
            <a:prstGeom prst="line">
              <a:avLst/>
            </a:prstGeom>
            <a:ln>
              <a:solidFill>
                <a:schemeClr val="tx1">
                  <a:lumMod val="85000"/>
                  <a:lumOff val="15000"/>
                </a:schemeClr>
              </a:solidFill>
              <a:headEnd type="oval"/>
            </a:ln>
          </p:spPr>
          <p:style>
            <a:lnRef idx="1">
              <a:schemeClr val="accent1"/>
            </a:lnRef>
            <a:fillRef idx="0">
              <a:schemeClr val="accent1"/>
            </a:fillRef>
            <a:effectRef idx="0">
              <a:schemeClr val="accent1"/>
            </a:effectRef>
            <a:fontRef idx="minor">
              <a:schemeClr val="tx1"/>
            </a:fontRef>
          </p:style>
        </p:cxnSp>
      </p:grpSp>
      <p:sp>
        <p:nvSpPr>
          <p:cNvPr id="13" name="椭圆 12"/>
          <p:cNvSpPr/>
          <p:nvPr/>
        </p:nvSpPr>
        <p:spPr>
          <a:xfrm>
            <a:off x="1630687" y="2485594"/>
            <a:ext cx="1741673" cy="1741673"/>
          </a:xfrm>
          <a:prstGeom prst="ellipse">
            <a:avLst/>
          </a:prstGeom>
          <a:solidFill>
            <a:srgbClr val="2E72F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椭圆 13"/>
          <p:cNvSpPr/>
          <p:nvPr/>
        </p:nvSpPr>
        <p:spPr>
          <a:xfrm>
            <a:off x="4027005" y="2485594"/>
            <a:ext cx="1741673" cy="174167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椭圆 14"/>
          <p:cNvSpPr/>
          <p:nvPr/>
        </p:nvSpPr>
        <p:spPr>
          <a:xfrm>
            <a:off x="6423323" y="2485594"/>
            <a:ext cx="1741673" cy="1741673"/>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椭圆 15"/>
          <p:cNvSpPr/>
          <p:nvPr/>
        </p:nvSpPr>
        <p:spPr>
          <a:xfrm>
            <a:off x="8819640" y="2485594"/>
            <a:ext cx="1741673" cy="1741673"/>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319267872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3"/>
          <p:cNvSpPr txBox="1"/>
          <p:nvPr/>
        </p:nvSpPr>
        <p:spPr>
          <a:xfrm>
            <a:off x="4399288" y="414537"/>
            <a:ext cx="3393429" cy="584775"/>
          </a:xfrm>
          <a:prstGeom prst="rect">
            <a:avLst/>
          </a:prstGeom>
          <a:noFill/>
        </p:spPr>
        <p:txBody>
          <a:bodyPr wrap="none" rtlCol="0">
            <a:spAutoFit/>
          </a:bodyPr>
          <a:lstStyle/>
          <a:p>
            <a:pPr algn="ctr"/>
            <a:r>
              <a:rPr lang="en-US" sz="3200" b="1">
                <a:solidFill>
                  <a:srgbClr val="2E72F1"/>
                </a:solidFill>
                <a:ea typeface="Open Sans Light" panose="020B0306030504020204" pitchFamily="34" charset="0"/>
                <a:cs typeface="Open Sans Light" panose="020B0306030504020204" pitchFamily="34" charset="0"/>
              </a:rPr>
              <a:t>S</a:t>
            </a:r>
            <a:r>
              <a:rPr lang="en-US" altLang="zh-CN" sz="3200" b="1">
                <a:solidFill>
                  <a:srgbClr val="2E72F1"/>
                </a:solidFill>
                <a:ea typeface="Open Sans Light" panose="020B0306030504020204" pitchFamily="34" charset="0"/>
                <a:cs typeface="Open Sans Light" panose="020B0306030504020204" pitchFamily="34" charset="0"/>
              </a:rPr>
              <a:t>mile</a:t>
            </a:r>
            <a:r>
              <a:rPr lang="en-US" altLang="zh-CN" sz="3200">
                <a:solidFill>
                  <a:schemeClr val="tx1">
                    <a:lumMod val="85000"/>
                    <a:lumOff val="15000"/>
                  </a:schemeClr>
                </a:solidFill>
                <a:ea typeface="Open Sans Light" panose="020B0306030504020204" pitchFamily="34" charset="0"/>
                <a:cs typeface="Open Sans Light" panose="020B0306030504020204" pitchFamily="34" charset="0"/>
              </a:rPr>
              <a:t> PowerPoint</a:t>
            </a:r>
            <a:endParaRPr lang="id-ID" sz="3200" dirty="0">
              <a:solidFill>
                <a:schemeClr val="tx1">
                  <a:lumMod val="85000"/>
                  <a:lumOff val="15000"/>
                </a:schemeClr>
              </a:solidFill>
              <a:ea typeface="Open Sans Light" panose="020B0306030504020204" pitchFamily="34" charset="0"/>
              <a:cs typeface="Open Sans Light" panose="020B0306030504020204" pitchFamily="34" charset="0"/>
            </a:endParaRPr>
          </a:p>
        </p:txBody>
      </p:sp>
      <p:cxnSp>
        <p:nvCxnSpPr>
          <p:cNvPr id="39" name="肘形连接符 38"/>
          <p:cNvCxnSpPr>
            <a:stCxn id="2" idx="3"/>
            <a:endCxn id="12" idx="1"/>
          </p:cNvCxnSpPr>
          <p:nvPr/>
        </p:nvCxnSpPr>
        <p:spPr>
          <a:xfrm flipV="1">
            <a:off x="6843488" y="2435700"/>
            <a:ext cx="685800" cy="1318803"/>
          </a:xfrm>
          <a:prstGeom prst="bentConnector3">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肘形连接符 39"/>
          <p:cNvCxnSpPr>
            <a:stCxn id="2" idx="3"/>
            <a:endCxn id="13" idx="1"/>
          </p:cNvCxnSpPr>
          <p:nvPr/>
        </p:nvCxnSpPr>
        <p:spPr>
          <a:xfrm>
            <a:off x="6843488" y="3754503"/>
            <a:ext cx="685800" cy="12700"/>
          </a:xfrm>
          <a:prstGeom prst="bentConnector3">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肘形连接符 43"/>
          <p:cNvCxnSpPr>
            <a:stCxn id="2" idx="3"/>
            <a:endCxn id="16" idx="1"/>
          </p:cNvCxnSpPr>
          <p:nvPr/>
        </p:nvCxnSpPr>
        <p:spPr>
          <a:xfrm>
            <a:off x="6843488" y="3754503"/>
            <a:ext cx="685800" cy="1318803"/>
          </a:xfrm>
          <a:prstGeom prst="bentConnector3">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肘形连接符 49"/>
          <p:cNvCxnSpPr>
            <a:stCxn id="6" idx="3"/>
            <a:endCxn id="2" idx="1"/>
          </p:cNvCxnSpPr>
          <p:nvPr/>
        </p:nvCxnSpPr>
        <p:spPr>
          <a:xfrm>
            <a:off x="4662716" y="2435700"/>
            <a:ext cx="685800" cy="1318803"/>
          </a:xfrm>
          <a:prstGeom prst="bentConnector3">
            <a:avLst>
              <a:gd name="adj1"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肘形连接符 52"/>
          <p:cNvCxnSpPr>
            <a:stCxn id="7" idx="3"/>
            <a:endCxn id="2" idx="1"/>
          </p:cNvCxnSpPr>
          <p:nvPr/>
        </p:nvCxnSpPr>
        <p:spPr>
          <a:xfrm>
            <a:off x="4662716" y="3754503"/>
            <a:ext cx="685800" cy="12700"/>
          </a:xfrm>
          <a:prstGeom prst="bentConnector3">
            <a:avLst>
              <a:gd name="adj1"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肘形连接符 58"/>
          <p:cNvCxnSpPr>
            <a:stCxn id="9" idx="3"/>
            <a:endCxn id="2" idx="1"/>
          </p:cNvCxnSpPr>
          <p:nvPr/>
        </p:nvCxnSpPr>
        <p:spPr>
          <a:xfrm flipV="1">
            <a:off x="4662716" y="3754503"/>
            <a:ext cx="685800" cy="1318803"/>
          </a:xfrm>
          <a:prstGeom prst="bentConnector3">
            <a:avLst>
              <a:gd name="adj1"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肘形连接符 61"/>
          <p:cNvCxnSpPr>
            <a:stCxn id="26" idx="3"/>
            <a:endCxn id="9" idx="1"/>
          </p:cNvCxnSpPr>
          <p:nvPr/>
        </p:nvCxnSpPr>
        <p:spPr>
          <a:xfrm flipV="1">
            <a:off x="2481944" y="5073306"/>
            <a:ext cx="685800" cy="716849"/>
          </a:xfrm>
          <a:prstGeom prst="bentConnector3">
            <a:avLst>
              <a:gd name="adj1"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肘形连接符 68"/>
          <p:cNvCxnSpPr>
            <a:stCxn id="25" idx="3"/>
            <a:endCxn id="9" idx="1"/>
          </p:cNvCxnSpPr>
          <p:nvPr/>
        </p:nvCxnSpPr>
        <p:spPr>
          <a:xfrm flipV="1">
            <a:off x="2481944" y="5073306"/>
            <a:ext cx="685800" cy="135235"/>
          </a:xfrm>
          <a:prstGeom prst="bentConnector3">
            <a:avLst>
              <a:gd name="adj1"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肘形连接符 71"/>
          <p:cNvCxnSpPr>
            <a:stCxn id="24" idx="3"/>
            <a:endCxn id="9" idx="1"/>
          </p:cNvCxnSpPr>
          <p:nvPr/>
        </p:nvCxnSpPr>
        <p:spPr>
          <a:xfrm>
            <a:off x="2481944" y="4626926"/>
            <a:ext cx="685800" cy="446380"/>
          </a:xfrm>
          <a:prstGeom prst="bentConnector3">
            <a:avLst>
              <a:gd name="adj1"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肘形连接符 74"/>
          <p:cNvCxnSpPr>
            <a:stCxn id="22" idx="3"/>
            <a:endCxn id="7" idx="1"/>
          </p:cNvCxnSpPr>
          <p:nvPr/>
        </p:nvCxnSpPr>
        <p:spPr>
          <a:xfrm>
            <a:off x="2481944" y="3463696"/>
            <a:ext cx="685800" cy="290807"/>
          </a:xfrm>
          <a:prstGeom prst="bentConnector3">
            <a:avLst>
              <a:gd name="adj1"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肘形连接符 78"/>
          <p:cNvCxnSpPr>
            <a:stCxn id="23" idx="3"/>
            <a:endCxn id="7" idx="1"/>
          </p:cNvCxnSpPr>
          <p:nvPr/>
        </p:nvCxnSpPr>
        <p:spPr>
          <a:xfrm flipV="1">
            <a:off x="2481944" y="3754503"/>
            <a:ext cx="685800" cy="290808"/>
          </a:xfrm>
          <a:prstGeom prst="bentConnector3">
            <a:avLst>
              <a:gd name="adj1"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肘形连接符 86"/>
          <p:cNvCxnSpPr>
            <a:stCxn id="19" idx="3"/>
            <a:endCxn id="6" idx="1"/>
          </p:cNvCxnSpPr>
          <p:nvPr/>
        </p:nvCxnSpPr>
        <p:spPr>
          <a:xfrm>
            <a:off x="2481944" y="1718851"/>
            <a:ext cx="685800" cy="716849"/>
          </a:xfrm>
          <a:prstGeom prst="bentConnector3">
            <a:avLst>
              <a:gd name="adj1"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肘形连接符 89"/>
          <p:cNvCxnSpPr>
            <a:stCxn id="20" idx="3"/>
            <a:endCxn id="6" idx="1"/>
          </p:cNvCxnSpPr>
          <p:nvPr/>
        </p:nvCxnSpPr>
        <p:spPr>
          <a:xfrm>
            <a:off x="2481944" y="2300466"/>
            <a:ext cx="685800" cy="135234"/>
          </a:xfrm>
          <a:prstGeom prst="bentConnector3">
            <a:avLst>
              <a:gd name="adj1"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肘形连接符 92"/>
          <p:cNvCxnSpPr>
            <a:stCxn id="21" idx="3"/>
            <a:endCxn id="6" idx="1"/>
          </p:cNvCxnSpPr>
          <p:nvPr/>
        </p:nvCxnSpPr>
        <p:spPr>
          <a:xfrm flipV="1">
            <a:off x="2481944" y="2435700"/>
            <a:ext cx="685800" cy="446381"/>
          </a:xfrm>
          <a:prstGeom prst="bentConnector3">
            <a:avLst>
              <a:gd name="adj1"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肘形连接符 95"/>
          <p:cNvCxnSpPr>
            <a:stCxn id="12" idx="3"/>
            <a:endCxn id="27" idx="1"/>
          </p:cNvCxnSpPr>
          <p:nvPr/>
        </p:nvCxnSpPr>
        <p:spPr>
          <a:xfrm flipV="1">
            <a:off x="9024260" y="1718851"/>
            <a:ext cx="685798" cy="716849"/>
          </a:xfrm>
          <a:prstGeom prst="bentConnector3">
            <a:avLst>
              <a:gd name="adj1"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肘形连接符 98"/>
          <p:cNvCxnSpPr>
            <a:stCxn id="12" idx="3"/>
            <a:endCxn id="28" idx="1"/>
          </p:cNvCxnSpPr>
          <p:nvPr/>
        </p:nvCxnSpPr>
        <p:spPr>
          <a:xfrm flipV="1">
            <a:off x="9024260" y="2300466"/>
            <a:ext cx="685798" cy="135234"/>
          </a:xfrm>
          <a:prstGeom prst="bentConnector3">
            <a:avLst>
              <a:gd name="adj1"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肘形连接符 101"/>
          <p:cNvCxnSpPr>
            <a:stCxn id="12" idx="3"/>
            <a:endCxn id="29" idx="1"/>
          </p:cNvCxnSpPr>
          <p:nvPr/>
        </p:nvCxnSpPr>
        <p:spPr>
          <a:xfrm>
            <a:off x="9024260" y="2435700"/>
            <a:ext cx="685798" cy="446381"/>
          </a:xfrm>
          <a:prstGeom prst="bentConnector3">
            <a:avLst>
              <a:gd name="adj1"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5" name="肘形连接符 104"/>
          <p:cNvCxnSpPr>
            <a:stCxn id="13" idx="3"/>
            <a:endCxn id="30" idx="1"/>
          </p:cNvCxnSpPr>
          <p:nvPr/>
        </p:nvCxnSpPr>
        <p:spPr>
          <a:xfrm flipV="1">
            <a:off x="9024260" y="3463696"/>
            <a:ext cx="685798" cy="290807"/>
          </a:xfrm>
          <a:prstGeom prst="bentConnector3">
            <a:avLst>
              <a:gd name="adj1"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肘形连接符 107"/>
          <p:cNvCxnSpPr>
            <a:stCxn id="13" idx="3"/>
            <a:endCxn id="31" idx="1"/>
          </p:cNvCxnSpPr>
          <p:nvPr/>
        </p:nvCxnSpPr>
        <p:spPr>
          <a:xfrm>
            <a:off x="9024260" y="3754503"/>
            <a:ext cx="685798" cy="290808"/>
          </a:xfrm>
          <a:prstGeom prst="bentConnector3">
            <a:avLst>
              <a:gd name="adj1"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肘形连接符 110"/>
          <p:cNvCxnSpPr>
            <a:stCxn id="16" idx="3"/>
            <a:endCxn id="32" idx="1"/>
          </p:cNvCxnSpPr>
          <p:nvPr/>
        </p:nvCxnSpPr>
        <p:spPr>
          <a:xfrm flipV="1">
            <a:off x="9024260" y="4626926"/>
            <a:ext cx="685798" cy="446380"/>
          </a:xfrm>
          <a:prstGeom prst="bentConnector3">
            <a:avLst>
              <a:gd name="adj1"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4" name="肘形连接符 113"/>
          <p:cNvCxnSpPr>
            <a:stCxn id="16" idx="3"/>
            <a:endCxn id="33" idx="1"/>
          </p:cNvCxnSpPr>
          <p:nvPr/>
        </p:nvCxnSpPr>
        <p:spPr>
          <a:xfrm>
            <a:off x="9024260" y="5073306"/>
            <a:ext cx="685798" cy="135235"/>
          </a:xfrm>
          <a:prstGeom prst="bentConnector3">
            <a:avLst>
              <a:gd name="adj1"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肘形连接符 116"/>
          <p:cNvCxnSpPr>
            <a:stCxn id="16" idx="3"/>
            <a:endCxn id="34" idx="1"/>
          </p:cNvCxnSpPr>
          <p:nvPr/>
        </p:nvCxnSpPr>
        <p:spPr>
          <a:xfrm>
            <a:off x="9024260" y="5073306"/>
            <a:ext cx="685798" cy="716849"/>
          </a:xfrm>
          <a:prstGeom prst="bentConnector3">
            <a:avLst>
              <a:gd name="adj1"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0" name="矩形 119"/>
          <p:cNvSpPr/>
          <p:nvPr/>
        </p:nvSpPr>
        <p:spPr>
          <a:xfrm>
            <a:off x="5295043" y="5579698"/>
            <a:ext cx="1601913" cy="646331"/>
          </a:xfrm>
          <a:prstGeom prst="rect">
            <a:avLst/>
          </a:prstGeom>
        </p:spPr>
        <p:txBody>
          <a:bodyPr wrap="none">
            <a:spAutoFit/>
          </a:bodyPr>
          <a:lstStyle/>
          <a:p>
            <a:pPr algn="ctr"/>
            <a:r>
              <a:rPr lang="en-US" altLang="zh-CN">
                <a:solidFill>
                  <a:schemeClr val="tx1">
                    <a:lumMod val="85000"/>
                    <a:lumOff val="15000"/>
                  </a:schemeClr>
                </a:solidFill>
                <a:latin typeface="+mj-lt"/>
              </a:rPr>
              <a:t>O</a:t>
            </a:r>
            <a:r>
              <a:rPr lang="zh-CN" altLang="en-US">
                <a:solidFill>
                  <a:schemeClr val="tx1">
                    <a:lumMod val="85000"/>
                    <a:lumOff val="15000"/>
                  </a:schemeClr>
                </a:solidFill>
                <a:latin typeface="+mj-lt"/>
              </a:rPr>
              <a:t>rganizational</a:t>
            </a:r>
            <a:endParaRPr lang="en-US" altLang="zh-CN">
              <a:solidFill>
                <a:schemeClr val="tx1">
                  <a:lumMod val="85000"/>
                  <a:lumOff val="15000"/>
                </a:schemeClr>
              </a:solidFill>
              <a:latin typeface="+mj-lt"/>
            </a:endParaRPr>
          </a:p>
          <a:p>
            <a:pPr algn="ctr"/>
            <a:r>
              <a:rPr lang="zh-CN" altLang="en-US">
                <a:solidFill>
                  <a:schemeClr val="tx1">
                    <a:lumMod val="85000"/>
                    <a:lumOff val="15000"/>
                  </a:schemeClr>
                </a:solidFill>
                <a:latin typeface="+mj-lt"/>
              </a:rPr>
              <a:t>Structure</a:t>
            </a:r>
          </a:p>
        </p:txBody>
      </p:sp>
      <p:sp>
        <p:nvSpPr>
          <p:cNvPr id="3" name="灯片编号占位符 2"/>
          <p:cNvSpPr>
            <a:spLocks noGrp="1"/>
          </p:cNvSpPr>
          <p:nvPr>
            <p:ph type="sldNum" sz="quarter" idx="4"/>
          </p:nvPr>
        </p:nvSpPr>
        <p:spPr/>
        <p:txBody>
          <a:bodyPr/>
          <a:lstStyle/>
          <a:p>
            <a:fld id="{1F5CC37B-1831-43FE-9A12-B1B87707C083}" type="slidenum">
              <a:rPr lang="zh-CN" altLang="en-US" smtClean="0"/>
              <a:pPr/>
              <a:t>5</a:t>
            </a:fld>
            <a:endParaRPr lang="zh-CN" altLang="en-US"/>
          </a:p>
        </p:txBody>
      </p:sp>
      <p:sp>
        <p:nvSpPr>
          <p:cNvPr id="2" name="矩形 1"/>
          <p:cNvSpPr/>
          <p:nvPr/>
        </p:nvSpPr>
        <p:spPr>
          <a:xfrm>
            <a:off x="5348516" y="3544046"/>
            <a:ext cx="1494972" cy="420914"/>
          </a:xfrm>
          <a:prstGeom prst="rect">
            <a:avLst/>
          </a:prstGeom>
          <a:solidFill>
            <a:srgbClr val="2E72F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SmilePPT</a:t>
            </a:r>
            <a:endParaRPr lang="zh-CN" altLang="en-US"/>
          </a:p>
        </p:txBody>
      </p:sp>
      <p:sp>
        <p:nvSpPr>
          <p:cNvPr id="6" name="矩形 5"/>
          <p:cNvSpPr/>
          <p:nvPr/>
        </p:nvSpPr>
        <p:spPr>
          <a:xfrm>
            <a:off x="3167744" y="2225243"/>
            <a:ext cx="1494972" cy="42091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SmilePPT</a:t>
            </a:r>
            <a:endParaRPr lang="zh-CN" altLang="en-US"/>
          </a:p>
        </p:txBody>
      </p:sp>
      <p:sp>
        <p:nvSpPr>
          <p:cNvPr id="7" name="矩形 6"/>
          <p:cNvSpPr/>
          <p:nvPr/>
        </p:nvSpPr>
        <p:spPr>
          <a:xfrm>
            <a:off x="3167744" y="3544046"/>
            <a:ext cx="1494972" cy="42091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SmilePPT</a:t>
            </a:r>
            <a:endParaRPr lang="zh-CN" altLang="en-US"/>
          </a:p>
        </p:txBody>
      </p:sp>
      <p:sp>
        <p:nvSpPr>
          <p:cNvPr id="9" name="矩形 8"/>
          <p:cNvSpPr/>
          <p:nvPr/>
        </p:nvSpPr>
        <p:spPr>
          <a:xfrm>
            <a:off x="3167744" y="4862849"/>
            <a:ext cx="1494972" cy="42091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SmilePPT</a:t>
            </a:r>
            <a:endParaRPr lang="zh-CN" altLang="en-US"/>
          </a:p>
        </p:txBody>
      </p:sp>
      <p:sp>
        <p:nvSpPr>
          <p:cNvPr id="12" name="矩形 11"/>
          <p:cNvSpPr/>
          <p:nvPr/>
        </p:nvSpPr>
        <p:spPr>
          <a:xfrm>
            <a:off x="7529288" y="2225243"/>
            <a:ext cx="1494972" cy="42091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SmilePPT</a:t>
            </a:r>
            <a:endParaRPr lang="zh-CN" altLang="en-US"/>
          </a:p>
        </p:txBody>
      </p:sp>
      <p:sp>
        <p:nvSpPr>
          <p:cNvPr id="13" name="矩形 12"/>
          <p:cNvSpPr/>
          <p:nvPr/>
        </p:nvSpPr>
        <p:spPr>
          <a:xfrm>
            <a:off x="7529288" y="3544046"/>
            <a:ext cx="1494972" cy="42091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SmilePPT</a:t>
            </a:r>
            <a:endParaRPr lang="zh-CN" altLang="en-US"/>
          </a:p>
        </p:txBody>
      </p:sp>
      <p:sp>
        <p:nvSpPr>
          <p:cNvPr id="16" name="矩形 15"/>
          <p:cNvSpPr/>
          <p:nvPr/>
        </p:nvSpPr>
        <p:spPr>
          <a:xfrm>
            <a:off x="7529288" y="4862849"/>
            <a:ext cx="1494972" cy="42091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SmilePPT</a:t>
            </a:r>
            <a:endParaRPr lang="zh-CN" altLang="en-US"/>
          </a:p>
        </p:txBody>
      </p:sp>
      <p:sp>
        <p:nvSpPr>
          <p:cNvPr id="19" name="矩形 18"/>
          <p:cNvSpPr/>
          <p:nvPr/>
        </p:nvSpPr>
        <p:spPr>
          <a:xfrm>
            <a:off x="986972" y="1508394"/>
            <a:ext cx="1494972" cy="420914"/>
          </a:xfrm>
          <a:prstGeom prst="rect">
            <a:avLst/>
          </a:prstGeom>
          <a:solidFill>
            <a:schemeClr val="bg1">
              <a:lumMod val="95000"/>
            </a:schemeClr>
          </a:solidFill>
          <a:ln w="28575">
            <a:solidFill>
              <a:srgbClr val="2E72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lumMod val="85000"/>
                    <a:lumOff val="15000"/>
                  </a:schemeClr>
                </a:solidFill>
              </a:rPr>
              <a:t>SmilePPT</a:t>
            </a:r>
            <a:endParaRPr lang="zh-CN" altLang="en-US">
              <a:solidFill>
                <a:schemeClr val="tx1">
                  <a:lumMod val="85000"/>
                  <a:lumOff val="15000"/>
                </a:schemeClr>
              </a:solidFill>
            </a:endParaRPr>
          </a:p>
        </p:txBody>
      </p:sp>
      <p:sp>
        <p:nvSpPr>
          <p:cNvPr id="20" name="矩形 19"/>
          <p:cNvSpPr/>
          <p:nvPr/>
        </p:nvSpPr>
        <p:spPr>
          <a:xfrm>
            <a:off x="986972" y="2090009"/>
            <a:ext cx="1494972" cy="420914"/>
          </a:xfrm>
          <a:prstGeom prst="rect">
            <a:avLst/>
          </a:prstGeom>
          <a:solidFill>
            <a:schemeClr val="bg1">
              <a:lumMod val="95000"/>
            </a:schemeClr>
          </a:solidFill>
          <a:ln w="28575">
            <a:solidFill>
              <a:srgbClr val="2E72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lumMod val="85000"/>
                    <a:lumOff val="15000"/>
                  </a:schemeClr>
                </a:solidFill>
              </a:rPr>
              <a:t>SmilePPT</a:t>
            </a:r>
            <a:endParaRPr lang="zh-CN" altLang="en-US">
              <a:solidFill>
                <a:schemeClr val="tx1">
                  <a:lumMod val="85000"/>
                  <a:lumOff val="15000"/>
                </a:schemeClr>
              </a:solidFill>
            </a:endParaRPr>
          </a:p>
        </p:txBody>
      </p:sp>
      <p:sp>
        <p:nvSpPr>
          <p:cNvPr id="21" name="矩形 20"/>
          <p:cNvSpPr/>
          <p:nvPr/>
        </p:nvSpPr>
        <p:spPr>
          <a:xfrm>
            <a:off x="986972" y="2671624"/>
            <a:ext cx="1494972" cy="420914"/>
          </a:xfrm>
          <a:prstGeom prst="rect">
            <a:avLst/>
          </a:prstGeom>
          <a:solidFill>
            <a:schemeClr val="bg1">
              <a:lumMod val="95000"/>
            </a:schemeClr>
          </a:solidFill>
          <a:ln w="28575">
            <a:solidFill>
              <a:srgbClr val="2E72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lumMod val="85000"/>
                    <a:lumOff val="15000"/>
                  </a:schemeClr>
                </a:solidFill>
              </a:rPr>
              <a:t>SmilePPT</a:t>
            </a:r>
            <a:endParaRPr lang="zh-CN" altLang="en-US">
              <a:solidFill>
                <a:schemeClr val="tx1">
                  <a:lumMod val="85000"/>
                  <a:lumOff val="15000"/>
                </a:schemeClr>
              </a:solidFill>
            </a:endParaRPr>
          </a:p>
        </p:txBody>
      </p:sp>
      <p:sp>
        <p:nvSpPr>
          <p:cNvPr id="22" name="矩形 21"/>
          <p:cNvSpPr/>
          <p:nvPr/>
        </p:nvSpPr>
        <p:spPr>
          <a:xfrm>
            <a:off x="986972" y="3253239"/>
            <a:ext cx="1494972" cy="420914"/>
          </a:xfrm>
          <a:prstGeom prst="rect">
            <a:avLst/>
          </a:prstGeom>
          <a:solidFill>
            <a:schemeClr val="bg1">
              <a:lumMod val="95000"/>
            </a:schemeClr>
          </a:solidFill>
          <a:ln w="28575">
            <a:solidFill>
              <a:srgbClr val="2E72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lumMod val="85000"/>
                    <a:lumOff val="15000"/>
                  </a:schemeClr>
                </a:solidFill>
              </a:rPr>
              <a:t>SmilePPT</a:t>
            </a:r>
            <a:endParaRPr lang="zh-CN" altLang="en-US">
              <a:solidFill>
                <a:schemeClr val="tx1">
                  <a:lumMod val="85000"/>
                  <a:lumOff val="15000"/>
                </a:schemeClr>
              </a:solidFill>
            </a:endParaRPr>
          </a:p>
        </p:txBody>
      </p:sp>
      <p:sp>
        <p:nvSpPr>
          <p:cNvPr id="23" name="矩形 22"/>
          <p:cNvSpPr/>
          <p:nvPr/>
        </p:nvSpPr>
        <p:spPr>
          <a:xfrm>
            <a:off x="986972" y="3834854"/>
            <a:ext cx="1494972" cy="420914"/>
          </a:xfrm>
          <a:prstGeom prst="rect">
            <a:avLst/>
          </a:prstGeom>
          <a:solidFill>
            <a:schemeClr val="bg1">
              <a:lumMod val="95000"/>
            </a:schemeClr>
          </a:solidFill>
          <a:ln w="28575">
            <a:solidFill>
              <a:srgbClr val="2E72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lumMod val="85000"/>
                    <a:lumOff val="15000"/>
                  </a:schemeClr>
                </a:solidFill>
              </a:rPr>
              <a:t>SmilePPT</a:t>
            </a:r>
            <a:endParaRPr lang="zh-CN" altLang="en-US">
              <a:solidFill>
                <a:schemeClr val="tx1">
                  <a:lumMod val="85000"/>
                  <a:lumOff val="15000"/>
                </a:schemeClr>
              </a:solidFill>
            </a:endParaRPr>
          </a:p>
        </p:txBody>
      </p:sp>
      <p:sp>
        <p:nvSpPr>
          <p:cNvPr id="24" name="矩形 23"/>
          <p:cNvSpPr/>
          <p:nvPr/>
        </p:nvSpPr>
        <p:spPr>
          <a:xfrm>
            <a:off x="986972" y="4416469"/>
            <a:ext cx="1494972" cy="420914"/>
          </a:xfrm>
          <a:prstGeom prst="rect">
            <a:avLst/>
          </a:prstGeom>
          <a:solidFill>
            <a:schemeClr val="bg1">
              <a:lumMod val="95000"/>
            </a:schemeClr>
          </a:solidFill>
          <a:ln w="28575">
            <a:solidFill>
              <a:srgbClr val="2E72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lumMod val="85000"/>
                    <a:lumOff val="15000"/>
                  </a:schemeClr>
                </a:solidFill>
              </a:rPr>
              <a:t>SmilePPT</a:t>
            </a:r>
            <a:endParaRPr lang="zh-CN" altLang="en-US">
              <a:solidFill>
                <a:schemeClr val="tx1">
                  <a:lumMod val="85000"/>
                  <a:lumOff val="15000"/>
                </a:schemeClr>
              </a:solidFill>
            </a:endParaRPr>
          </a:p>
        </p:txBody>
      </p:sp>
      <p:sp>
        <p:nvSpPr>
          <p:cNvPr id="25" name="矩形 24"/>
          <p:cNvSpPr/>
          <p:nvPr/>
        </p:nvSpPr>
        <p:spPr>
          <a:xfrm>
            <a:off x="986972" y="4998084"/>
            <a:ext cx="1494972" cy="420914"/>
          </a:xfrm>
          <a:prstGeom prst="rect">
            <a:avLst/>
          </a:prstGeom>
          <a:solidFill>
            <a:schemeClr val="bg1">
              <a:lumMod val="95000"/>
            </a:schemeClr>
          </a:solidFill>
          <a:ln w="28575">
            <a:solidFill>
              <a:srgbClr val="2E72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lumMod val="85000"/>
                    <a:lumOff val="15000"/>
                  </a:schemeClr>
                </a:solidFill>
              </a:rPr>
              <a:t>SmilePPT</a:t>
            </a:r>
            <a:endParaRPr lang="zh-CN" altLang="en-US">
              <a:solidFill>
                <a:schemeClr val="tx1">
                  <a:lumMod val="85000"/>
                  <a:lumOff val="15000"/>
                </a:schemeClr>
              </a:solidFill>
            </a:endParaRPr>
          </a:p>
        </p:txBody>
      </p:sp>
      <p:sp>
        <p:nvSpPr>
          <p:cNvPr id="26" name="矩形 25"/>
          <p:cNvSpPr/>
          <p:nvPr/>
        </p:nvSpPr>
        <p:spPr>
          <a:xfrm>
            <a:off x="986972" y="5579698"/>
            <a:ext cx="1494972" cy="420914"/>
          </a:xfrm>
          <a:prstGeom prst="rect">
            <a:avLst/>
          </a:prstGeom>
          <a:solidFill>
            <a:schemeClr val="bg1">
              <a:lumMod val="95000"/>
            </a:schemeClr>
          </a:solidFill>
          <a:ln w="28575">
            <a:solidFill>
              <a:srgbClr val="2E72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lumMod val="85000"/>
                    <a:lumOff val="15000"/>
                  </a:schemeClr>
                </a:solidFill>
              </a:rPr>
              <a:t>SmilePPT</a:t>
            </a:r>
            <a:endParaRPr lang="zh-CN" altLang="en-US">
              <a:solidFill>
                <a:schemeClr val="tx1">
                  <a:lumMod val="85000"/>
                  <a:lumOff val="15000"/>
                </a:schemeClr>
              </a:solidFill>
            </a:endParaRPr>
          </a:p>
        </p:txBody>
      </p:sp>
      <p:sp>
        <p:nvSpPr>
          <p:cNvPr id="27" name="矩形 26"/>
          <p:cNvSpPr/>
          <p:nvPr/>
        </p:nvSpPr>
        <p:spPr>
          <a:xfrm>
            <a:off x="9710058" y="1508394"/>
            <a:ext cx="1494972" cy="420914"/>
          </a:xfrm>
          <a:prstGeom prst="rect">
            <a:avLst/>
          </a:prstGeom>
          <a:solidFill>
            <a:schemeClr val="bg1">
              <a:lumMod val="95000"/>
            </a:schemeClr>
          </a:solidFill>
          <a:ln w="28575">
            <a:solidFill>
              <a:srgbClr val="2E72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lumMod val="85000"/>
                    <a:lumOff val="15000"/>
                  </a:schemeClr>
                </a:solidFill>
              </a:rPr>
              <a:t>SmilePPT</a:t>
            </a:r>
            <a:endParaRPr lang="zh-CN" altLang="en-US">
              <a:solidFill>
                <a:schemeClr val="tx1">
                  <a:lumMod val="85000"/>
                  <a:lumOff val="15000"/>
                </a:schemeClr>
              </a:solidFill>
            </a:endParaRPr>
          </a:p>
        </p:txBody>
      </p:sp>
      <p:sp>
        <p:nvSpPr>
          <p:cNvPr id="28" name="矩形 27"/>
          <p:cNvSpPr/>
          <p:nvPr/>
        </p:nvSpPr>
        <p:spPr>
          <a:xfrm>
            <a:off x="9710058" y="2090009"/>
            <a:ext cx="1494972" cy="420914"/>
          </a:xfrm>
          <a:prstGeom prst="rect">
            <a:avLst/>
          </a:prstGeom>
          <a:solidFill>
            <a:schemeClr val="bg1">
              <a:lumMod val="95000"/>
            </a:schemeClr>
          </a:solidFill>
          <a:ln w="28575">
            <a:solidFill>
              <a:srgbClr val="2E72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lumMod val="85000"/>
                    <a:lumOff val="15000"/>
                  </a:schemeClr>
                </a:solidFill>
              </a:rPr>
              <a:t>SmilePPT</a:t>
            </a:r>
            <a:endParaRPr lang="zh-CN" altLang="en-US">
              <a:solidFill>
                <a:schemeClr val="tx1">
                  <a:lumMod val="85000"/>
                  <a:lumOff val="15000"/>
                </a:schemeClr>
              </a:solidFill>
            </a:endParaRPr>
          </a:p>
        </p:txBody>
      </p:sp>
      <p:sp>
        <p:nvSpPr>
          <p:cNvPr id="29" name="矩形 28"/>
          <p:cNvSpPr/>
          <p:nvPr/>
        </p:nvSpPr>
        <p:spPr>
          <a:xfrm>
            <a:off x="9710058" y="2671624"/>
            <a:ext cx="1494972" cy="420914"/>
          </a:xfrm>
          <a:prstGeom prst="rect">
            <a:avLst/>
          </a:prstGeom>
          <a:solidFill>
            <a:schemeClr val="bg1">
              <a:lumMod val="95000"/>
            </a:schemeClr>
          </a:solidFill>
          <a:ln w="28575">
            <a:solidFill>
              <a:srgbClr val="2E72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lumMod val="85000"/>
                    <a:lumOff val="15000"/>
                  </a:schemeClr>
                </a:solidFill>
              </a:rPr>
              <a:t>SmilePPT</a:t>
            </a:r>
            <a:endParaRPr lang="zh-CN" altLang="en-US">
              <a:solidFill>
                <a:schemeClr val="tx1">
                  <a:lumMod val="85000"/>
                  <a:lumOff val="15000"/>
                </a:schemeClr>
              </a:solidFill>
            </a:endParaRPr>
          </a:p>
        </p:txBody>
      </p:sp>
      <p:sp>
        <p:nvSpPr>
          <p:cNvPr id="30" name="矩形 29"/>
          <p:cNvSpPr/>
          <p:nvPr/>
        </p:nvSpPr>
        <p:spPr>
          <a:xfrm>
            <a:off x="9710058" y="3253239"/>
            <a:ext cx="1494972" cy="420914"/>
          </a:xfrm>
          <a:prstGeom prst="rect">
            <a:avLst/>
          </a:prstGeom>
          <a:solidFill>
            <a:schemeClr val="bg1">
              <a:lumMod val="95000"/>
            </a:schemeClr>
          </a:solidFill>
          <a:ln w="28575">
            <a:solidFill>
              <a:srgbClr val="2E72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lumMod val="85000"/>
                    <a:lumOff val="15000"/>
                  </a:schemeClr>
                </a:solidFill>
              </a:rPr>
              <a:t>SmilePPT</a:t>
            </a:r>
            <a:endParaRPr lang="zh-CN" altLang="en-US">
              <a:solidFill>
                <a:schemeClr val="tx1">
                  <a:lumMod val="85000"/>
                  <a:lumOff val="15000"/>
                </a:schemeClr>
              </a:solidFill>
            </a:endParaRPr>
          </a:p>
        </p:txBody>
      </p:sp>
      <p:sp>
        <p:nvSpPr>
          <p:cNvPr id="31" name="矩形 30"/>
          <p:cNvSpPr/>
          <p:nvPr/>
        </p:nvSpPr>
        <p:spPr>
          <a:xfrm>
            <a:off x="9710058" y="3834854"/>
            <a:ext cx="1494972" cy="420914"/>
          </a:xfrm>
          <a:prstGeom prst="rect">
            <a:avLst/>
          </a:prstGeom>
          <a:solidFill>
            <a:schemeClr val="bg1">
              <a:lumMod val="95000"/>
            </a:schemeClr>
          </a:solidFill>
          <a:ln w="28575">
            <a:solidFill>
              <a:srgbClr val="2E72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lumMod val="85000"/>
                    <a:lumOff val="15000"/>
                  </a:schemeClr>
                </a:solidFill>
              </a:rPr>
              <a:t>SmilePPT</a:t>
            </a:r>
            <a:endParaRPr lang="zh-CN" altLang="en-US">
              <a:solidFill>
                <a:schemeClr val="tx1">
                  <a:lumMod val="85000"/>
                  <a:lumOff val="15000"/>
                </a:schemeClr>
              </a:solidFill>
            </a:endParaRPr>
          </a:p>
        </p:txBody>
      </p:sp>
      <p:sp>
        <p:nvSpPr>
          <p:cNvPr id="32" name="矩形 31"/>
          <p:cNvSpPr/>
          <p:nvPr/>
        </p:nvSpPr>
        <p:spPr>
          <a:xfrm>
            <a:off x="9710058" y="4416469"/>
            <a:ext cx="1494972" cy="420914"/>
          </a:xfrm>
          <a:prstGeom prst="rect">
            <a:avLst/>
          </a:prstGeom>
          <a:solidFill>
            <a:schemeClr val="bg1">
              <a:lumMod val="95000"/>
            </a:schemeClr>
          </a:solidFill>
          <a:ln w="28575">
            <a:solidFill>
              <a:srgbClr val="2E72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lumMod val="85000"/>
                    <a:lumOff val="15000"/>
                  </a:schemeClr>
                </a:solidFill>
              </a:rPr>
              <a:t>SmilePPT</a:t>
            </a:r>
            <a:endParaRPr lang="zh-CN" altLang="en-US">
              <a:solidFill>
                <a:schemeClr val="tx1">
                  <a:lumMod val="85000"/>
                  <a:lumOff val="15000"/>
                </a:schemeClr>
              </a:solidFill>
            </a:endParaRPr>
          </a:p>
        </p:txBody>
      </p:sp>
      <p:sp>
        <p:nvSpPr>
          <p:cNvPr id="33" name="矩形 32"/>
          <p:cNvSpPr/>
          <p:nvPr/>
        </p:nvSpPr>
        <p:spPr>
          <a:xfrm>
            <a:off x="9710058" y="4998084"/>
            <a:ext cx="1494972" cy="420914"/>
          </a:xfrm>
          <a:prstGeom prst="rect">
            <a:avLst/>
          </a:prstGeom>
          <a:solidFill>
            <a:schemeClr val="bg1">
              <a:lumMod val="95000"/>
            </a:schemeClr>
          </a:solidFill>
          <a:ln w="28575">
            <a:solidFill>
              <a:srgbClr val="2E72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lumMod val="85000"/>
                    <a:lumOff val="15000"/>
                  </a:schemeClr>
                </a:solidFill>
              </a:rPr>
              <a:t>SmilePPT</a:t>
            </a:r>
            <a:endParaRPr lang="zh-CN" altLang="en-US">
              <a:solidFill>
                <a:schemeClr val="tx1">
                  <a:lumMod val="85000"/>
                  <a:lumOff val="15000"/>
                </a:schemeClr>
              </a:solidFill>
            </a:endParaRPr>
          </a:p>
        </p:txBody>
      </p:sp>
      <p:sp>
        <p:nvSpPr>
          <p:cNvPr id="34" name="矩形 33"/>
          <p:cNvSpPr/>
          <p:nvPr/>
        </p:nvSpPr>
        <p:spPr>
          <a:xfrm>
            <a:off x="9710058" y="5579698"/>
            <a:ext cx="1494972" cy="420914"/>
          </a:xfrm>
          <a:prstGeom prst="rect">
            <a:avLst/>
          </a:prstGeom>
          <a:solidFill>
            <a:schemeClr val="bg1">
              <a:lumMod val="95000"/>
            </a:schemeClr>
          </a:solidFill>
          <a:ln w="28575">
            <a:solidFill>
              <a:srgbClr val="2E72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lumMod val="85000"/>
                    <a:lumOff val="15000"/>
                  </a:schemeClr>
                </a:solidFill>
              </a:rPr>
              <a:t>SmilePPT</a:t>
            </a:r>
            <a:endParaRPr lang="zh-CN" altLang="en-US">
              <a:solidFill>
                <a:schemeClr val="tx1">
                  <a:lumMod val="85000"/>
                  <a:lumOff val="15000"/>
                </a:schemeClr>
              </a:solidFill>
            </a:endParaRPr>
          </a:p>
        </p:txBody>
      </p:sp>
    </p:spTree>
    <p:extLst>
      <p:ext uri="{BB962C8B-B14F-4D97-AF65-F5344CB8AC3E}">
        <p14:creationId xmlns:p14="http://schemas.microsoft.com/office/powerpoint/2010/main" val="900509902"/>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801257" y="130629"/>
            <a:ext cx="3284168" cy="6161448"/>
          </a:xfrm>
          <a:prstGeom prst="rect">
            <a:avLst/>
          </a:prstGeom>
        </p:spPr>
      </p:pic>
      <p:grpSp>
        <p:nvGrpSpPr>
          <p:cNvPr id="12" name="组合 11"/>
          <p:cNvGrpSpPr/>
          <p:nvPr/>
        </p:nvGrpSpPr>
        <p:grpSpPr>
          <a:xfrm rot="18900000">
            <a:off x="-180361" y="513533"/>
            <a:ext cx="360722" cy="382388"/>
            <a:chOff x="700314" y="653005"/>
            <a:chExt cx="573314" cy="574840"/>
          </a:xfrm>
        </p:grpSpPr>
        <p:cxnSp>
          <p:nvCxnSpPr>
            <p:cNvPr id="13" name="直接连接符 12"/>
            <p:cNvCxnSpPr/>
            <p:nvPr/>
          </p:nvCxnSpPr>
          <p:spPr>
            <a:xfrm>
              <a:off x="700314" y="1227845"/>
              <a:ext cx="573314" cy="0"/>
            </a:xfrm>
            <a:prstGeom prst="line">
              <a:avLst/>
            </a:prstGeom>
            <a:ln>
              <a:solidFill>
                <a:schemeClr val="tx1">
                  <a:lumMod val="85000"/>
                  <a:lumOff val="1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6200000">
              <a:off x="986971" y="939662"/>
              <a:ext cx="573314" cy="0"/>
            </a:xfrm>
            <a:prstGeom prst="line">
              <a:avLst/>
            </a:prstGeom>
            <a:ln>
              <a:solidFill>
                <a:schemeClr val="tx1">
                  <a:lumMod val="85000"/>
                  <a:lumOff val="15000"/>
                </a:schemeClr>
              </a:solidFill>
              <a:headEnd type="oval"/>
            </a:ln>
          </p:spPr>
          <p:style>
            <a:lnRef idx="1">
              <a:schemeClr val="accent1"/>
            </a:lnRef>
            <a:fillRef idx="0">
              <a:schemeClr val="accent1"/>
            </a:fillRef>
            <a:effectRef idx="0">
              <a:schemeClr val="accent1"/>
            </a:effectRef>
            <a:fontRef idx="minor">
              <a:schemeClr val="tx1"/>
            </a:fontRef>
          </p:style>
        </p:cxnSp>
      </p:grpSp>
      <p:sp>
        <p:nvSpPr>
          <p:cNvPr id="15" name="TextBox 53"/>
          <p:cNvSpPr txBox="1"/>
          <p:nvPr/>
        </p:nvSpPr>
        <p:spPr>
          <a:xfrm>
            <a:off x="572601" y="369427"/>
            <a:ext cx="2228656" cy="1015663"/>
          </a:xfrm>
          <a:prstGeom prst="rect">
            <a:avLst/>
          </a:prstGeom>
          <a:noFill/>
          <a:effectLst/>
        </p:spPr>
        <p:txBody>
          <a:bodyPr wrap="square" rtlCol="0">
            <a:spAutoFit/>
          </a:bodyPr>
          <a:lstStyle/>
          <a:p>
            <a:r>
              <a:rPr lang="zh-CN" altLang="en-US" sz="3600">
                <a:solidFill>
                  <a:schemeClr val="tx1">
                    <a:lumMod val="85000"/>
                    <a:lumOff val="15000"/>
                  </a:schemeClr>
                </a:solidFill>
                <a:latin typeface="+mj-ea"/>
                <a:ea typeface="+mj-ea"/>
              </a:rPr>
              <a:t>手绘素材</a:t>
            </a:r>
            <a:endParaRPr lang="en-US" altLang="zh-CN" sz="3600">
              <a:solidFill>
                <a:schemeClr val="tx1">
                  <a:lumMod val="85000"/>
                  <a:lumOff val="15000"/>
                </a:schemeClr>
              </a:solidFill>
              <a:latin typeface="+mj-ea"/>
              <a:ea typeface="+mj-ea"/>
            </a:endParaRPr>
          </a:p>
          <a:p>
            <a:r>
              <a:rPr lang="en-US" altLang="zh-CN" sz="2400">
                <a:solidFill>
                  <a:schemeClr val="tx1">
                    <a:lumMod val="65000"/>
                    <a:lumOff val="35000"/>
                  </a:schemeClr>
                </a:solidFill>
                <a:latin typeface="+mj-ea"/>
                <a:ea typeface="+mj-ea"/>
              </a:rPr>
              <a:t>Painter</a:t>
            </a:r>
            <a:endParaRPr lang="zh-CN" altLang="en-US" sz="2400">
              <a:solidFill>
                <a:schemeClr val="tx1">
                  <a:lumMod val="65000"/>
                  <a:lumOff val="35000"/>
                </a:schemeClr>
              </a:solidFill>
              <a:latin typeface="+mj-ea"/>
              <a:ea typeface="+mj-ea"/>
            </a:endParaRPr>
          </a:p>
        </p:txBody>
      </p:sp>
      <p:grpSp>
        <p:nvGrpSpPr>
          <p:cNvPr id="28" name="组合 27"/>
          <p:cNvGrpSpPr/>
          <p:nvPr/>
        </p:nvGrpSpPr>
        <p:grpSpPr>
          <a:xfrm>
            <a:off x="6133510" y="610541"/>
            <a:ext cx="2499762" cy="5285774"/>
            <a:chOff x="4878941" y="818473"/>
            <a:chExt cx="2499762" cy="5285774"/>
          </a:xfrm>
        </p:grpSpPr>
        <p:sp>
          <p:nvSpPr>
            <p:cNvPr id="29" name="矩形 28"/>
            <p:cNvSpPr/>
            <p:nvPr/>
          </p:nvSpPr>
          <p:spPr>
            <a:xfrm>
              <a:off x="5082803" y="1552549"/>
              <a:ext cx="2112990" cy="3798044"/>
            </a:xfrm>
            <a:prstGeom prst="rect">
              <a:avLst/>
            </a:prstGeom>
            <a:noFill/>
            <a:ln w="28575">
              <a:solidFill>
                <a:srgbClr val="2E72F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0" name="圆角矩形 29"/>
            <p:cNvSpPr/>
            <p:nvPr/>
          </p:nvSpPr>
          <p:spPr>
            <a:xfrm>
              <a:off x="4914900" y="863600"/>
              <a:ext cx="2463803" cy="5240647"/>
            </a:xfrm>
            <a:prstGeom prst="roundRect">
              <a:avLst>
                <a:gd name="adj" fmla="val 14605"/>
              </a:avLst>
            </a:prstGeom>
            <a:noFill/>
            <a:ln w="28575">
              <a:solidFill>
                <a:srgbClr val="2E72F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1" name="椭圆 30"/>
            <p:cNvSpPr/>
            <p:nvPr/>
          </p:nvSpPr>
          <p:spPr>
            <a:xfrm>
              <a:off x="5920252" y="5503907"/>
              <a:ext cx="438092" cy="438092"/>
            </a:xfrm>
            <a:prstGeom prst="ellipse">
              <a:avLst/>
            </a:prstGeom>
            <a:noFill/>
            <a:ln w="28575">
              <a:solidFill>
                <a:srgbClr val="2E72F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32" name="直接连接符 31"/>
            <p:cNvCxnSpPr/>
            <p:nvPr/>
          </p:nvCxnSpPr>
          <p:spPr>
            <a:xfrm>
              <a:off x="6549777" y="818473"/>
              <a:ext cx="400650" cy="0"/>
            </a:xfrm>
            <a:prstGeom prst="line">
              <a:avLst/>
            </a:prstGeom>
            <a:noFill/>
            <a:ln w="34925" cap="rnd">
              <a:solidFill>
                <a:srgbClr val="2E72F1"/>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直接连接符 32"/>
            <p:cNvCxnSpPr/>
            <p:nvPr/>
          </p:nvCxnSpPr>
          <p:spPr>
            <a:xfrm>
              <a:off x="4878941" y="1583621"/>
              <a:ext cx="0" cy="210618"/>
            </a:xfrm>
            <a:prstGeom prst="line">
              <a:avLst/>
            </a:prstGeom>
            <a:noFill/>
            <a:ln w="28575" cap="rnd">
              <a:solidFill>
                <a:srgbClr val="2E72F1"/>
              </a:solidFill>
            </a:ln>
          </p:spPr>
          <p:style>
            <a:lnRef idx="2">
              <a:schemeClr val="accent1">
                <a:shade val="50000"/>
              </a:schemeClr>
            </a:lnRef>
            <a:fillRef idx="1">
              <a:schemeClr val="accent1"/>
            </a:fillRef>
            <a:effectRef idx="0">
              <a:schemeClr val="accent1"/>
            </a:effectRef>
            <a:fontRef idx="minor">
              <a:schemeClr val="lt1"/>
            </a:fontRef>
          </p:style>
        </p:cxnSp>
        <p:cxnSp>
          <p:nvCxnSpPr>
            <p:cNvPr id="34" name="直接连接符 33"/>
            <p:cNvCxnSpPr/>
            <p:nvPr/>
          </p:nvCxnSpPr>
          <p:spPr>
            <a:xfrm>
              <a:off x="4878941" y="2086545"/>
              <a:ext cx="0" cy="145480"/>
            </a:xfrm>
            <a:prstGeom prst="line">
              <a:avLst/>
            </a:prstGeom>
            <a:noFill/>
            <a:ln w="28575" cap="rnd">
              <a:solidFill>
                <a:srgbClr val="2E72F1"/>
              </a:solidFill>
            </a:ln>
          </p:spPr>
          <p:style>
            <a:lnRef idx="2">
              <a:schemeClr val="accent1">
                <a:shade val="50000"/>
              </a:schemeClr>
            </a:lnRef>
            <a:fillRef idx="1">
              <a:schemeClr val="accent1"/>
            </a:fillRef>
            <a:effectRef idx="0">
              <a:schemeClr val="accent1"/>
            </a:effectRef>
            <a:fontRef idx="minor">
              <a:schemeClr val="lt1"/>
            </a:fontRef>
          </p:style>
        </p:cxnSp>
        <p:cxnSp>
          <p:nvCxnSpPr>
            <p:cNvPr id="35" name="直接连接符 34"/>
            <p:cNvCxnSpPr/>
            <p:nvPr/>
          </p:nvCxnSpPr>
          <p:spPr>
            <a:xfrm>
              <a:off x="4878941" y="2497758"/>
              <a:ext cx="0" cy="145480"/>
            </a:xfrm>
            <a:prstGeom prst="line">
              <a:avLst/>
            </a:prstGeom>
            <a:noFill/>
            <a:ln w="28575" cap="rnd">
              <a:solidFill>
                <a:srgbClr val="2E72F1"/>
              </a:solidFill>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5"/>
            <p:cNvCxnSpPr/>
            <p:nvPr/>
          </p:nvCxnSpPr>
          <p:spPr>
            <a:xfrm>
              <a:off x="5945789" y="1299486"/>
              <a:ext cx="366905" cy="0"/>
            </a:xfrm>
            <a:prstGeom prst="line">
              <a:avLst/>
            </a:prstGeom>
            <a:noFill/>
            <a:ln w="85725" cap="rnd">
              <a:solidFill>
                <a:srgbClr val="2E72F1"/>
              </a:solidFill>
            </a:ln>
          </p:spPr>
          <p:style>
            <a:lnRef idx="2">
              <a:schemeClr val="accent1">
                <a:shade val="50000"/>
              </a:schemeClr>
            </a:lnRef>
            <a:fillRef idx="1">
              <a:schemeClr val="accent1"/>
            </a:fillRef>
            <a:effectRef idx="0">
              <a:schemeClr val="accent1"/>
            </a:effectRef>
            <a:fontRef idx="minor">
              <a:schemeClr val="lt1"/>
            </a:fontRef>
          </p:style>
        </p:cxnSp>
        <p:cxnSp>
          <p:nvCxnSpPr>
            <p:cNvPr id="37" name="直接连接符 36"/>
            <p:cNvCxnSpPr/>
            <p:nvPr/>
          </p:nvCxnSpPr>
          <p:spPr>
            <a:xfrm flipH="1">
              <a:off x="5719764" y="1299486"/>
              <a:ext cx="7511" cy="0"/>
            </a:xfrm>
            <a:prstGeom prst="line">
              <a:avLst/>
            </a:prstGeom>
            <a:noFill/>
            <a:ln w="85725" cap="rnd">
              <a:solidFill>
                <a:srgbClr val="2E72F1"/>
              </a:solidFill>
            </a:ln>
          </p:spPr>
          <p:style>
            <a:lnRef idx="2">
              <a:schemeClr val="accent1">
                <a:shade val="50000"/>
              </a:schemeClr>
            </a:lnRef>
            <a:fillRef idx="1">
              <a:schemeClr val="accent1"/>
            </a:fillRef>
            <a:effectRef idx="0">
              <a:schemeClr val="accent1"/>
            </a:effectRef>
            <a:fontRef idx="minor">
              <a:schemeClr val="lt1"/>
            </a:fontRef>
          </p:style>
        </p:cxnSp>
        <p:cxnSp>
          <p:nvCxnSpPr>
            <p:cNvPr id="38" name="直接连接符 37"/>
            <p:cNvCxnSpPr/>
            <p:nvPr/>
          </p:nvCxnSpPr>
          <p:spPr>
            <a:xfrm flipH="1">
              <a:off x="6134302" y="1106602"/>
              <a:ext cx="7511" cy="0"/>
            </a:xfrm>
            <a:prstGeom prst="line">
              <a:avLst/>
            </a:prstGeom>
            <a:noFill/>
            <a:ln w="127000" cap="rnd">
              <a:solidFill>
                <a:srgbClr val="2E72F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 name="组合 38"/>
          <p:cNvGrpSpPr/>
          <p:nvPr/>
        </p:nvGrpSpPr>
        <p:grpSpPr>
          <a:xfrm>
            <a:off x="9006486" y="611481"/>
            <a:ext cx="2499762" cy="5285774"/>
            <a:chOff x="4878941" y="818473"/>
            <a:chExt cx="2499762" cy="5285774"/>
          </a:xfrm>
        </p:grpSpPr>
        <p:sp>
          <p:nvSpPr>
            <p:cNvPr id="40" name="矩形 39"/>
            <p:cNvSpPr/>
            <p:nvPr/>
          </p:nvSpPr>
          <p:spPr>
            <a:xfrm>
              <a:off x="5082803" y="1552549"/>
              <a:ext cx="2112990" cy="3798044"/>
            </a:xfrm>
            <a:prstGeom prst="rect">
              <a:avLst/>
            </a:prstGeom>
            <a:no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圆角矩形 40"/>
            <p:cNvSpPr/>
            <p:nvPr/>
          </p:nvSpPr>
          <p:spPr>
            <a:xfrm>
              <a:off x="4914900" y="863600"/>
              <a:ext cx="2463803" cy="5240647"/>
            </a:xfrm>
            <a:prstGeom prst="roundRect">
              <a:avLst>
                <a:gd name="adj" fmla="val 14605"/>
              </a:avLst>
            </a:prstGeom>
            <a:no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2" name="椭圆 41"/>
            <p:cNvSpPr/>
            <p:nvPr/>
          </p:nvSpPr>
          <p:spPr>
            <a:xfrm>
              <a:off x="5920252" y="5503907"/>
              <a:ext cx="438092" cy="438092"/>
            </a:xfrm>
            <a:prstGeom prst="ellipse">
              <a:avLst/>
            </a:prstGeom>
            <a:no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43" name="直接连接符 42"/>
            <p:cNvCxnSpPr/>
            <p:nvPr/>
          </p:nvCxnSpPr>
          <p:spPr>
            <a:xfrm>
              <a:off x="6549777" y="818473"/>
              <a:ext cx="400650" cy="0"/>
            </a:xfrm>
            <a:prstGeom prst="line">
              <a:avLst/>
            </a:prstGeom>
            <a:noFill/>
            <a:ln w="34925" cap="rnd">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 name="直接连接符 43"/>
            <p:cNvCxnSpPr/>
            <p:nvPr/>
          </p:nvCxnSpPr>
          <p:spPr>
            <a:xfrm>
              <a:off x="4878941" y="1583621"/>
              <a:ext cx="0" cy="210618"/>
            </a:xfrm>
            <a:prstGeom prst="line">
              <a:avLst/>
            </a:prstGeom>
            <a:noFill/>
            <a:ln w="28575" cap="rnd">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 name="直接连接符 44"/>
            <p:cNvCxnSpPr/>
            <p:nvPr/>
          </p:nvCxnSpPr>
          <p:spPr>
            <a:xfrm>
              <a:off x="4878941" y="2086545"/>
              <a:ext cx="0" cy="145480"/>
            </a:xfrm>
            <a:prstGeom prst="line">
              <a:avLst/>
            </a:prstGeom>
            <a:noFill/>
            <a:ln w="28575" cap="rnd">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6" name="直接连接符 45"/>
            <p:cNvCxnSpPr/>
            <p:nvPr/>
          </p:nvCxnSpPr>
          <p:spPr>
            <a:xfrm>
              <a:off x="4878941" y="2497758"/>
              <a:ext cx="0" cy="145480"/>
            </a:xfrm>
            <a:prstGeom prst="line">
              <a:avLst/>
            </a:prstGeom>
            <a:noFill/>
            <a:ln w="28575" cap="rnd">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7" name="直接连接符 46"/>
            <p:cNvCxnSpPr/>
            <p:nvPr/>
          </p:nvCxnSpPr>
          <p:spPr>
            <a:xfrm>
              <a:off x="5945789" y="1299486"/>
              <a:ext cx="366905" cy="0"/>
            </a:xfrm>
            <a:prstGeom prst="line">
              <a:avLst/>
            </a:prstGeom>
            <a:noFill/>
            <a:ln w="85725" cap="rnd">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8" name="直接连接符 47"/>
            <p:cNvCxnSpPr/>
            <p:nvPr/>
          </p:nvCxnSpPr>
          <p:spPr>
            <a:xfrm flipH="1">
              <a:off x="5719764" y="1299486"/>
              <a:ext cx="7511" cy="0"/>
            </a:xfrm>
            <a:prstGeom prst="line">
              <a:avLst/>
            </a:prstGeom>
            <a:noFill/>
            <a:ln w="85725" cap="rnd">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9" name="直接连接符 48"/>
            <p:cNvCxnSpPr/>
            <p:nvPr/>
          </p:nvCxnSpPr>
          <p:spPr>
            <a:xfrm flipH="1">
              <a:off x="6134302" y="1106602"/>
              <a:ext cx="7511" cy="0"/>
            </a:xfrm>
            <a:prstGeom prst="line">
              <a:avLst/>
            </a:prstGeom>
            <a:noFill/>
            <a:ln w="127000" cap="rnd">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50" name="TextBox 3"/>
          <p:cNvSpPr txBox="1"/>
          <p:nvPr/>
        </p:nvSpPr>
        <p:spPr>
          <a:xfrm>
            <a:off x="5373829" y="6081741"/>
            <a:ext cx="4031874" cy="553998"/>
          </a:xfrm>
          <a:prstGeom prst="rect">
            <a:avLst/>
          </a:prstGeom>
          <a:noFill/>
        </p:spPr>
        <p:txBody>
          <a:bodyPr wrap="none" rtlCol="0">
            <a:spAutoFit/>
          </a:bodyPr>
          <a:lstStyle/>
          <a:p>
            <a:pPr algn="ctr">
              <a:lnSpc>
                <a:spcPct val="150000"/>
              </a:lnSpc>
            </a:pPr>
            <a:r>
              <a:rPr lang="zh-CN" altLang="en-US" sz="2000">
                <a:solidFill>
                  <a:schemeClr val="tx1">
                    <a:lumMod val="75000"/>
                    <a:lumOff val="25000"/>
                  </a:schemeClr>
                </a:solidFill>
                <a:latin typeface="+mn-ea"/>
                <a:cs typeface="Open Sans Light" panose="020B0306030504020204" pitchFamily="34" charset="0"/>
              </a:rPr>
              <a:t>选择素材，“形状轮廊”替换颜色</a:t>
            </a:r>
            <a:endParaRPr lang="en-US" altLang="zh-CN" sz="2000">
              <a:solidFill>
                <a:schemeClr val="tx1">
                  <a:lumMod val="75000"/>
                  <a:lumOff val="25000"/>
                </a:schemeClr>
              </a:solidFill>
              <a:latin typeface="+mn-ea"/>
              <a:cs typeface="Open Sans Light" panose="020B0306030504020204" pitchFamily="34" charset="0"/>
            </a:endParaRPr>
          </a:p>
        </p:txBody>
      </p:sp>
    </p:spTree>
    <p:extLst>
      <p:ext uri="{BB962C8B-B14F-4D97-AF65-F5344CB8AC3E}">
        <p14:creationId xmlns:p14="http://schemas.microsoft.com/office/powerpoint/2010/main" val="1346835675"/>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占位符 25"/>
          <p:cNvPicPr>
            <a:picLocks noChangeAspect="1"/>
          </p:cNvPicPr>
          <p:nvPr/>
        </p:nvPicPr>
        <p:blipFill>
          <a:blip r:embed="rId3" cstate="print">
            <a:extLst>
              <a:ext uri="{28A0092B-C50C-407E-A947-70E740481C1C}">
                <a14:useLocalDpi xmlns:a14="http://schemas.microsoft.com/office/drawing/2010/main" val="0"/>
              </a:ext>
            </a:extLst>
          </a:blip>
          <a:srcRect t="7651" b="7651"/>
          <a:stretch>
            <a:fillRect/>
          </a:stretch>
        </p:blipFill>
        <p:spPr>
          <a:xfrm>
            <a:off x="1898485" y="2383255"/>
            <a:ext cx="8290543" cy="4663430"/>
          </a:xfrm>
          <a:prstGeom prst="rect">
            <a:avLst/>
          </a:prstGeom>
          <a:scene3d>
            <a:camera prst="isometricOffAxis2Top">
              <a:rot lat="17876296" lon="1920210" rev="19667178"/>
            </a:camera>
            <a:lightRig rig="threePt" dir="t"/>
          </a:scene3d>
          <a:sp3d>
            <a:bevelT w="0" h="0"/>
          </a:sp3d>
        </p:spPr>
      </p:pic>
      <p:pic>
        <p:nvPicPr>
          <p:cNvPr id="3" name="图片 2"/>
          <p:cNvPicPr>
            <a:picLocks noChangeAspect="1"/>
          </p:cNvPicPr>
          <p:nvPr/>
        </p:nvPicPr>
        <p:blipFill>
          <a:blip r:embed="rId4"/>
          <a:stretch>
            <a:fillRect/>
          </a:stretch>
        </p:blipFill>
        <p:spPr>
          <a:xfrm>
            <a:off x="1898485" y="1158969"/>
            <a:ext cx="8290543" cy="4658772"/>
          </a:xfrm>
          <a:prstGeom prst="rect">
            <a:avLst/>
          </a:prstGeom>
          <a:effectLst>
            <a:outerShdw blurRad="1270000" dist="2540000" dir="4800000" algn="t" rotWithShape="0">
              <a:prstClr val="black">
                <a:alpha val="44000"/>
              </a:prstClr>
            </a:outerShdw>
          </a:effectLst>
          <a:scene3d>
            <a:camera prst="isometricOffAxis2Top">
              <a:rot lat="17876296" lon="1920210" rev="19667178"/>
            </a:camera>
            <a:lightRig rig="threePt" dir="t"/>
          </a:scene3d>
          <a:sp3d>
            <a:bevelT w="0" h="0"/>
          </a:sp3d>
        </p:spPr>
      </p:pic>
      <p:cxnSp>
        <p:nvCxnSpPr>
          <p:cNvPr id="7" name="直接连接符 6"/>
          <p:cNvCxnSpPr/>
          <p:nvPr/>
        </p:nvCxnSpPr>
        <p:spPr>
          <a:xfrm flipH="1">
            <a:off x="1669143" y="2583541"/>
            <a:ext cx="1016000" cy="0"/>
          </a:xfrm>
          <a:prstGeom prst="line">
            <a:avLst/>
          </a:prstGeom>
          <a:ln>
            <a:solidFill>
              <a:srgbClr val="2E72F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3"/>
          <p:cNvSpPr txBox="1"/>
          <p:nvPr/>
        </p:nvSpPr>
        <p:spPr>
          <a:xfrm>
            <a:off x="854410" y="2168042"/>
            <a:ext cx="800219" cy="830997"/>
          </a:xfrm>
          <a:prstGeom prst="rect">
            <a:avLst/>
          </a:prstGeom>
          <a:noFill/>
        </p:spPr>
        <p:txBody>
          <a:bodyPr wrap="none" rtlCol="0">
            <a:spAutoFit/>
          </a:bodyPr>
          <a:lstStyle/>
          <a:p>
            <a:pPr algn="ctr"/>
            <a:r>
              <a:rPr lang="zh-CN" altLang="en-US" sz="2400">
                <a:solidFill>
                  <a:schemeClr val="tx1">
                    <a:lumMod val="75000"/>
                    <a:lumOff val="25000"/>
                  </a:schemeClr>
                </a:solidFill>
                <a:latin typeface="+mj-ea"/>
                <a:ea typeface="+mj-ea"/>
                <a:cs typeface="Open Sans Light" panose="020B0306030504020204" pitchFamily="34" charset="0"/>
              </a:rPr>
              <a:t>镂空</a:t>
            </a:r>
            <a:endParaRPr lang="en-US" altLang="zh-CN" sz="2400">
              <a:solidFill>
                <a:schemeClr val="tx1">
                  <a:lumMod val="75000"/>
                  <a:lumOff val="25000"/>
                </a:schemeClr>
              </a:solidFill>
              <a:latin typeface="+mj-ea"/>
              <a:ea typeface="+mj-ea"/>
              <a:cs typeface="Open Sans Light" panose="020B0306030504020204" pitchFamily="34" charset="0"/>
            </a:endParaRPr>
          </a:p>
          <a:p>
            <a:pPr algn="ctr"/>
            <a:r>
              <a:rPr lang="zh-CN" altLang="en-US" sz="2400">
                <a:solidFill>
                  <a:schemeClr val="tx1">
                    <a:lumMod val="75000"/>
                    <a:lumOff val="25000"/>
                  </a:schemeClr>
                </a:solidFill>
                <a:latin typeface="+mj-ea"/>
                <a:ea typeface="+mj-ea"/>
                <a:cs typeface="Open Sans Light" panose="020B0306030504020204" pitchFamily="34" charset="0"/>
              </a:rPr>
              <a:t>图层</a:t>
            </a:r>
            <a:endParaRPr lang="id-ID" sz="2400" dirty="0">
              <a:solidFill>
                <a:schemeClr val="tx1">
                  <a:lumMod val="75000"/>
                  <a:lumOff val="25000"/>
                </a:schemeClr>
              </a:solidFill>
              <a:latin typeface="+mj-ea"/>
              <a:ea typeface="+mj-ea"/>
              <a:cs typeface="Open Sans Light" panose="020B0306030504020204" pitchFamily="34" charset="0"/>
            </a:endParaRPr>
          </a:p>
        </p:txBody>
      </p:sp>
      <p:cxnSp>
        <p:nvCxnSpPr>
          <p:cNvPr id="10" name="直接连接符 9"/>
          <p:cNvCxnSpPr/>
          <p:nvPr/>
        </p:nvCxnSpPr>
        <p:spPr>
          <a:xfrm flipH="1">
            <a:off x="9402370" y="5451247"/>
            <a:ext cx="1016000" cy="0"/>
          </a:xfrm>
          <a:prstGeom prst="line">
            <a:avLst/>
          </a:prstGeom>
          <a:ln>
            <a:solidFill>
              <a:srgbClr val="2E72F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TextBox 3"/>
          <p:cNvSpPr txBox="1"/>
          <p:nvPr/>
        </p:nvSpPr>
        <p:spPr>
          <a:xfrm>
            <a:off x="10418370" y="5035748"/>
            <a:ext cx="800219" cy="830997"/>
          </a:xfrm>
          <a:prstGeom prst="rect">
            <a:avLst/>
          </a:prstGeom>
          <a:noFill/>
        </p:spPr>
        <p:txBody>
          <a:bodyPr wrap="none" rtlCol="0">
            <a:spAutoFit/>
          </a:bodyPr>
          <a:lstStyle/>
          <a:p>
            <a:pPr algn="ctr"/>
            <a:r>
              <a:rPr lang="zh-CN" altLang="en-US" sz="2400">
                <a:solidFill>
                  <a:schemeClr val="tx1">
                    <a:lumMod val="75000"/>
                    <a:lumOff val="25000"/>
                  </a:schemeClr>
                </a:solidFill>
                <a:latin typeface="+mj-ea"/>
                <a:ea typeface="+mj-ea"/>
                <a:cs typeface="Open Sans Light" panose="020B0306030504020204" pitchFamily="34" charset="0"/>
              </a:rPr>
              <a:t>占位</a:t>
            </a:r>
            <a:endParaRPr lang="en-US" altLang="zh-CN" sz="2400">
              <a:solidFill>
                <a:schemeClr val="tx1">
                  <a:lumMod val="75000"/>
                  <a:lumOff val="25000"/>
                </a:schemeClr>
              </a:solidFill>
              <a:latin typeface="+mj-ea"/>
              <a:ea typeface="+mj-ea"/>
              <a:cs typeface="Open Sans Light" panose="020B0306030504020204" pitchFamily="34" charset="0"/>
            </a:endParaRPr>
          </a:p>
          <a:p>
            <a:pPr algn="ctr"/>
            <a:r>
              <a:rPr lang="zh-CN" altLang="en-US" sz="2400">
                <a:solidFill>
                  <a:schemeClr val="tx1">
                    <a:lumMod val="75000"/>
                    <a:lumOff val="25000"/>
                  </a:schemeClr>
                </a:solidFill>
                <a:latin typeface="+mj-ea"/>
                <a:ea typeface="+mj-ea"/>
                <a:cs typeface="Open Sans Light" panose="020B0306030504020204" pitchFamily="34" charset="0"/>
              </a:rPr>
              <a:t>图片</a:t>
            </a:r>
            <a:endParaRPr lang="id-ID" sz="2400" dirty="0">
              <a:solidFill>
                <a:schemeClr val="tx1">
                  <a:lumMod val="75000"/>
                  <a:lumOff val="25000"/>
                </a:schemeClr>
              </a:solidFill>
              <a:latin typeface="+mj-ea"/>
              <a:ea typeface="+mj-ea"/>
              <a:cs typeface="Open Sans Light" panose="020B0306030504020204" pitchFamily="34" charset="0"/>
            </a:endParaRPr>
          </a:p>
        </p:txBody>
      </p:sp>
      <p:grpSp>
        <p:nvGrpSpPr>
          <p:cNvPr id="12" name="组合 11"/>
          <p:cNvGrpSpPr/>
          <p:nvPr/>
        </p:nvGrpSpPr>
        <p:grpSpPr>
          <a:xfrm rot="18900000">
            <a:off x="-180361" y="513533"/>
            <a:ext cx="360722" cy="382388"/>
            <a:chOff x="700314" y="653005"/>
            <a:chExt cx="573314" cy="574840"/>
          </a:xfrm>
        </p:grpSpPr>
        <p:cxnSp>
          <p:nvCxnSpPr>
            <p:cNvPr id="13" name="直接连接符 12"/>
            <p:cNvCxnSpPr/>
            <p:nvPr/>
          </p:nvCxnSpPr>
          <p:spPr>
            <a:xfrm>
              <a:off x="700314" y="1227845"/>
              <a:ext cx="573314" cy="0"/>
            </a:xfrm>
            <a:prstGeom prst="line">
              <a:avLst/>
            </a:prstGeom>
            <a:ln>
              <a:solidFill>
                <a:schemeClr val="tx1">
                  <a:lumMod val="85000"/>
                  <a:lumOff val="1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6200000">
              <a:off x="986971" y="939662"/>
              <a:ext cx="573314" cy="0"/>
            </a:xfrm>
            <a:prstGeom prst="line">
              <a:avLst/>
            </a:prstGeom>
            <a:ln>
              <a:solidFill>
                <a:schemeClr val="tx1">
                  <a:lumMod val="85000"/>
                  <a:lumOff val="15000"/>
                </a:schemeClr>
              </a:solidFill>
              <a:headEnd type="oval"/>
            </a:ln>
          </p:spPr>
          <p:style>
            <a:lnRef idx="1">
              <a:schemeClr val="accent1"/>
            </a:lnRef>
            <a:fillRef idx="0">
              <a:schemeClr val="accent1"/>
            </a:fillRef>
            <a:effectRef idx="0">
              <a:schemeClr val="accent1"/>
            </a:effectRef>
            <a:fontRef idx="minor">
              <a:schemeClr val="tx1"/>
            </a:fontRef>
          </p:style>
        </p:cxnSp>
      </p:grpSp>
      <p:sp>
        <p:nvSpPr>
          <p:cNvPr id="15" name="TextBox 53"/>
          <p:cNvSpPr txBox="1"/>
          <p:nvPr/>
        </p:nvSpPr>
        <p:spPr>
          <a:xfrm>
            <a:off x="572601" y="369427"/>
            <a:ext cx="2228656" cy="1015663"/>
          </a:xfrm>
          <a:prstGeom prst="rect">
            <a:avLst/>
          </a:prstGeom>
          <a:noFill/>
          <a:effectLst/>
        </p:spPr>
        <p:txBody>
          <a:bodyPr wrap="square" rtlCol="0">
            <a:spAutoFit/>
          </a:bodyPr>
          <a:lstStyle/>
          <a:p>
            <a:r>
              <a:rPr lang="zh-CN" altLang="en-US" sz="3600">
                <a:solidFill>
                  <a:schemeClr val="tx1">
                    <a:lumMod val="85000"/>
                    <a:lumOff val="15000"/>
                  </a:schemeClr>
                </a:solidFill>
                <a:latin typeface="+mj-ea"/>
                <a:ea typeface="+mj-ea"/>
              </a:rPr>
              <a:t>镂空设计</a:t>
            </a:r>
            <a:endParaRPr lang="en-US" altLang="zh-CN" sz="3600">
              <a:solidFill>
                <a:schemeClr val="tx1">
                  <a:lumMod val="85000"/>
                  <a:lumOff val="15000"/>
                </a:schemeClr>
              </a:solidFill>
              <a:latin typeface="+mj-ea"/>
              <a:ea typeface="+mj-ea"/>
            </a:endParaRPr>
          </a:p>
          <a:p>
            <a:r>
              <a:rPr lang="en-US" altLang="zh-CN" sz="2400">
                <a:solidFill>
                  <a:schemeClr val="tx1">
                    <a:lumMod val="65000"/>
                    <a:lumOff val="35000"/>
                  </a:schemeClr>
                </a:solidFill>
                <a:latin typeface="+mj-ea"/>
                <a:ea typeface="+mj-ea"/>
              </a:rPr>
              <a:t>Hollow</a:t>
            </a:r>
            <a:endParaRPr lang="zh-CN" altLang="en-US" sz="2400">
              <a:solidFill>
                <a:schemeClr val="tx1">
                  <a:lumMod val="65000"/>
                  <a:lumOff val="35000"/>
                </a:schemeClr>
              </a:solidFill>
              <a:latin typeface="+mj-ea"/>
              <a:ea typeface="+mj-ea"/>
            </a:endParaRPr>
          </a:p>
        </p:txBody>
      </p:sp>
    </p:spTree>
    <p:extLst>
      <p:ext uri="{BB962C8B-B14F-4D97-AF65-F5344CB8AC3E}">
        <p14:creationId xmlns:p14="http://schemas.microsoft.com/office/powerpoint/2010/main" val="2626903939"/>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959657" y="2042939"/>
            <a:ext cx="4359502" cy="2447349"/>
          </a:xfrm>
          <a:prstGeom prst="rect">
            <a:avLst/>
          </a:prstGeom>
          <a:ln>
            <a:solidFill>
              <a:schemeClr val="bg1">
                <a:lumMod val="75000"/>
              </a:schemeClr>
            </a:solidFill>
          </a:ln>
        </p:spPr>
      </p:pic>
      <p:pic>
        <p:nvPicPr>
          <p:cNvPr id="7" name="图片 6"/>
          <p:cNvPicPr>
            <a:picLocks noChangeAspect="1"/>
          </p:cNvPicPr>
          <p:nvPr/>
        </p:nvPicPr>
        <p:blipFill>
          <a:blip r:embed="rId4"/>
          <a:stretch>
            <a:fillRect/>
          </a:stretch>
        </p:blipFill>
        <p:spPr>
          <a:xfrm>
            <a:off x="6872841" y="2042939"/>
            <a:ext cx="4359502" cy="2450269"/>
          </a:xfrm>
          <a:prstGeom prst="rect">
            <a:avLst/>
          </a:prstGeom>
          <a:ln>
            <a:solidFill>
              <a:schemeClr val="bg1">
                <a:lumMod val="75000"/>
              </a:schemeClr>
            </a:solidFill>
          </a:ln>
        </p:spPr>
      </p:pic>
      <p:sp>
        <p:nvSpPr>
          <p:cNvPr id="12" name="椭圆 11"/>
          <p:cNvSpPr/>
          <p:nvPr/>
        </p:nvSpPr>
        <p:spPr>
          <a:xfrm>
            <a:off x="2812836" y="2916519"/>
            <a:ext cx="663662" cy="66366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9" name="椭圆 28"/>
          <p:cNvSpPr/>
          <p:nvPr/>
        </p:nvSpPr>
        <p:spPr>
          <a:xfrm>
            <a:off x="9125164" y="2296146"/>
            <a:ext cx="395147" cy="395147"/>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1" name="椭圆 30"/>
          <p:cNvSpPr/>
          <p:nvPr/>
        </p:nvSpPr>
        <p:spPr>
          <a:xfrm>
            <a:off x="9125164" y="3506510"/>
            <a:ext cx="395147" cy="395147"/>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p:cNvSpPr/>
          <p:nvPr/>
        </p:nvSpPr>
        <p:spPr>
          <a:xfrm>
            <a:off x="10387907" y="2621756"/>
            <a:ext cx="395147" cy="395147"/>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4" name="椭圆 33"/>
          <p:cNvSpPr/>
          <p:nvPr/>
        </p:nvSpPr>
        <p:spPr>
          <a:xfrm>
            <a:off x="10387906" y="3829086"/>
            <a:ext cx="395147" cy="395147"/>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5" name="组合 14"/>
          <p:cNvGrpSpPr/>
          <p:nvPr/>
        </p:nvGrpSpPr>
        <p:grpSpPr>
          <a:xfrm>
            <a:off x="4611093" y="2471669"/>
            <a:ext cx="2960389" cy="1597468"/>
            <a:chOff x="4511412" y="2095152"/>
            <a:chExt cx="2960389" cy="1597468"/>
          </a:xfrm>
        </p:grpSpPr>
        <p:sp>
          <p:nvSpPr>
            <p:cNvPr id="14" name="等腰三角形 13"/>
            <p:cNvSpPr/>
            <p:nvPr/>
          </p:nvSpPr>
          <p:spPr>
            <a:xfrm rot="5400000">
              <a:off x="4612035" y="1994529"/>
              <a:ext cx="1597468" cy="1798713"/>
            </a:xfrm>
            <a:prstGeom prst="triangle">
              <a:avLst/>
            </a:prstGeom>
            <a:gradFill>
              <a:gsLst>
                <a:gs pos="80000">
                  <a:srgbClr val="2E72F1">
                    <a:alpha val="62000"/>
                  </a:srgb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等腰三角形 34"/>
            <p:cNvSpPr/>
            <p:nvPr/>
          </p:nvSpPr>
          <p:spPr>
            <a:xfrm rot="16200000" flipH="1">
              <a:off x="5773711" y="1994529"/>
              <a:ext cx="1597468" cy="1798713"/>
            </a:xfrm>
            <a:prstGeom prst="triangle">
              <a:avLst/>
            </a:prstGeom>
            <a:gradFill>
              <a:gsLst>
                <a:gs pos="80000">
                  <a:srgbClr val="2E72F1">
                    <a:alpha val="62000"/>
                  </a:srgb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1" name="图片 10"/>
            <p:cNvPicPr>
              <a:picLocks noChangeAspect="1"/>
            </p:cNvPicPr>
            <p:nvPr/>
          </p:nvPicPr>
          <p:blipFill rotWithShape="1">
            <a:blip r:embed="rId5"/>
            <a:srcRect l="16385" t="11619" r="12506" b="10658"/>
            <a:stretch/>
          </p:blipFill>
          <p:spPr>
            <a:xfrm>
              <a:off x="5397987" y="2300266"/>
              <a:ext cx="1187239" cy="1187239"/>
            </a:xfrm>
            <a:prstGeom prst="ellipse">
              <a:avLst/>
            </a:prstGeom>
            <a:ln w="38100">
              <a:solidFill>
                <a:schemeClr val="tx1">
                  <a:lumMod val="65000"/>
                  <a:lumOff val="35000"/>
                </a:schemeClr>
              </a:solidFill>
            </a:ln>
          </p:spPr>
        </p:pic>
      </p:grpSp>
      <p:sp>
        <p:nvSpPr>
          <p:cNvPr id="44" name="TextBox 3"/>
          <p:cNvSpPr txBox="1"/>
          <p:nvPr/>
        </p:nvSpPr>
        <p:spPr>
          <a:xfrm>
            <a:off x="3553734" y="5149377"/>
            <a:ext cx="5084533" cy="961289"/>
          </a:xfrm>
          <a:prstGeom prst="rect">
            <a:avLst/>
          </a:prstGeom>
          <a:noFill/>
        </p:spPr>
        <p:txBody>
          <a:bodyPr wrap="none" rtlCol="0">
            <a:spAutoFit/>
          </a:bodyPr>
          <a:lstStyle/>
          <a:p>
            <a:pPr algn="ctr">
              <a:lnSpc>
                <a:spcPct val="150000"/>
              </a:lnSpc>
            </a:pPr>
            <a:r>
              <a:rPr lang="zh-CN" altLang="en-US" sz="2000">
                <a:solidFill>
                  <a:schemeClr val="tx1">
                    <a:lumMod val="75000"/>
                    <a:lumOff val="25000"/>
                  </a:schemeClr>
                </a:solidFill>
                <a:latin typeface="+mn-ea"/>
                <a:cs typeface="Open Sans Light" panose="020B0306030504020204" pitchFamily="34" charset="0"/>
              </a:rPr>
              <a:t>替换图片时，鼠标选择图片，按“</a:t>
            </a:r>
            <a:r>
              <a:rPr lang="en-US" altLang="zh-CN" sz="2000">
                <a:solidFill>
                  <a:schemeClr val="tx1">
                    <a:lumMod val="75000"/>
                    <a:lumOff val="25000"/>
                  </a:schemeClr>
                </a:solidFill>
                <a:latin typeface="+mn-ea"/>
                <a:cs typeface="Open Sans Light" panose="020B0306030504020204" pitchFamily="34" charset="0"/>
              </a:rPr>
              <a:t>Delete</a:t>
            </a:r>
            <a:r>
              <a:rPr lang="zh-CN" altLang="en-US" sz="2000">
                <a:solidFill>
                  <a:schemeClr val="tx1">
                    <a:lumMod val="75000"/>
                    <a:lumOff val="25000"/>
                  </a:schemeClr>
                </a:solidFill>
                <a:latin typeface="+mn-ea"/>
                <a:cs typeface="Open Sans Light" panose="020B0306030504020204" pitchFamily="34" charset="0"/>
              </a:rPr>
              <a:t>”</a:t>
            </a:r>
            <a:endParaRPr lang="en-US" altLang="zh-CN" sz="2000">
              <a:solidFill>
                <a:schemeClr val="tx1">
                  <a:lumMod val="75000"/>
                  <a:lumOff val="25000"/>
                </a:schemeClr>
              </a:solidFill>
              <a:latin typeface="+mn-ea"/>
              <a:cs typeface="Open Sans Light" panose="020B0306030504020204" pitchFamily="34" charset="0"/>
            </a:endParaRPr>
          </a:p>
          <a:p>
            <a:pPr algn="ctr">
              <a:lnSpc>
                <a:spcPct val="150000"/>
              </a:lnSpc>
            </a:pPr>
            <a:r>
              <a:rPr lang="zh-CN" altLang="en-US" sz="2000">
                <a:solidFill>
                  <a:schemeClr val="tx1">
                    <a:lumMod val="75000"/>
                    <a:lumOff val="25000"/>
                  </a:schemeClr>
                </a:solidFill>
                <a:latin typeface="+mn-ea"/>
                <a:cs typeface="Open Sans Light" panose="020B0306030504020204" pitchFamily="34" charset="0"/>
              </a:rPr>
              <a:t>出现上方图片标识，点击即可插入新图片</a:t>
            </a:r>
            <a:endParaRPr lang="en-US" altLang="zh-CN" sz="2000">
              <a:solidFill>
                <a:schemeClr val="tx1">
                  <a:lumMod val="75000"/>
                  <a:lumOff val="25000"/>
                </a:schemeClr>
              </a:solidFill>
              <a:latin typeface="+mn-ea"/>
              <a:cs typeface="Open Sans Light" panose="020B0306030504020204" pitchFamily="34" charset="0"/>
            </a:endParaRPr>
          </a:p>
        </p:txBody>
      </p:sp>
      <p:grpSp>
        <p:nvGrpSpPr>
          <p:cNvPr id="45" name="组合 44"/>
          <p:cNvGrpSpPr/>
          <p:nvPr/>
        </p:nvGrpSpPr>
        <p:grpSpPr>
          <a:xfrm rot="18900000">
            <a:off x="-180361" y="513533"/>
            <a:ext cx="360722" cy="382388"/>
            <a:chOff x="700314" y="653005"/>
            <a:chExt cx="573314" cy="574840"/>
          </a:xfrm>
        </p:grpSpPr>
        <p:cxnSp>
          <p:nvCxnSpPr>
            <p:cNvPr id="46" name="直接连接符 45"/>
            <p:cNvCxnSpPr/>
            <p:nvPr/>
          </p:nvCxnSpPr>
          <p:spPr>
            <a:xfrm>
              <a:off x="700314" y="1227845"/>
              <a:ext cx="573314" cy="0"/>
            </a:xfrm>
            <a:prstGeom prst="line">
              <a:avLst/>
            </a:prstGeom>
            <a:ln>
              <a:solidFill>
                <a:schemeClr val="tx1">
                  <a:lumMod val="85000"/>
                  <a:lumOff val="1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rot="16200000">
              <a:off x="986971" y="939662"/>
              <a:ext cx="573314" cy="0"/>
            </a:xfrm>
            <a:prstGeom prst="line">
              <a:avLst/>
            </a:prstGeom>
            <a:ln>
              <a:solidFill>
                <a:schemeClr val="tx1">
                  <a:lumMod val="85000"/>
                  <a:lumOff val="15000"/>
                </a:schemeClr>
              </a:solidFill>
              <a:headEnd type="oval"/>
            </a:ln>
          </p:spPr>
          <p:style>
            <a:lnRef idx="1">
              <a:schemeClr val="accent1"/>
            </a:lnRef>
            <a:fillRef idx="0">
              <a:schemeClr val="accent1"/>
            </a:fillRef>
            <a:effectRef idx="0">
              <a:schemeClr val="accent1"/>
            </a:effectRef>
            <a:fontRef idx="minor">
              <a:schemeClr val="tx1"/>
            </a:fontRef>
          </p:style>
        </p:cxnSp>
      </p:grpSp>
      <p:sp>
        <p:nvSpPr>
          <p:cNvPr id="48" name="TextBox 53"/>
          <p:cNvSpPr txBox="1"/>
          <p:nvPr/>
        </p:nvSpPr>
        <p:spPr>
          <a:xfrm>
            <a:off x="572601" y="369427"/>
            <a:ext cx="2851464" cy="1015663"/>
          </a:xfrm>
          <a:prstGeom prst="rect">
            <a:avLst/>
          </a:prstGeom>
          <a:noFill/>
          <a:effectLst/>
        </p:spPr>
        <p:txBody>
          <a:bodyPr wrap="square" rtlCol="0">
            <a:spAutoFit/>
          </a:bodyPr>
          <a:lstStyle/>
          <a:p>
            <a:r>
              <a:rPr lang="zh-CN" altLang="en-US" sz="3600">
                <a:solidFill>
                  <a:schemeClr val="tx1">
                    <a:lumMod val="85000"/>
                    <a:lumOff val="15000"/>
                  </a:schemeClr>
                </a:solidFill>
                <a:latin typeface="+mj-ea"/>
                <a:ea typeface="+mj-ea"/>
              </a:rPr>
              <a:t>图片占位符</a:t>
            </a:r>
          </a:p>
          <a:p>
            <a:r>
              <a:rPr lang="en-US" altLang="zh-CN" sz="2400">
                <a:solidFill>
                  <a:schemeClr val="tx1">
                    <a:lumMod val="65000"/>
                    <a:lumOff val="35000"/>
                  </a:schemeClr>
                </a:solidFill>
                <a:latin typeface="+mj-ea"/>
                <a:ea typeface="+mj-ea"/>
              </a:rPr>
              <a:t>Image Placeholder</a:t>
            </a:r>
            <a:endParaRPr lang="zh-CN" altLang="en-US" sz="2400">
              <a:solidFill>
                <a:schemeClr val="tx1">
                  <a:lumMod val="65000"/>
                  <a:lumOff val="35000"/>
                </a:schemeClr>
              </a:solidFill>
              <a:latin typeface="+mj-ea"/>
              <a:ea typeface="+mj-ea"/>
            </a:endParaRPr>
          </a:p>
        </p:txBody>
      </p:sp>
    </p:spTree>
    <p:extLst>
      <p:ext uri="{BB962C8B-B14F-4D97-AF65-F5344CB8AC3E}">
        <p14:creationId xmlns:p14="http://schemas.microsoft.com/office/powerpoint/2010/main" val="103305705"/>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9592850" y="1660858"/>
            <a:ext cx="2078896" cy="1161331"/>
          </a:xfrm>
          <a:prstGeom prst="rect">
            <a:avLst/>
          </a:prstGeom>
          <a:ln w="9525">
            <a:solidFill>
              <a:schemeClr val="bg1">
                <a:lumMod val="85000"/>
              </a:schemeClr>
            </a:solidFill>
          </a:ln>
        </p:spPr>
      </p:pic>
      <p:pic>
        <p:nvPicPr>
          <p:cNvPr id="4" name="图片 3"/>
          <p:cNvPicPr>
            <a:picLocks noChangeAspect="1"/>
          </p:cNvPicPr>
          <p:nvPr/>
        </p:nvPicPr>
        <p:blipFill>
          <a:blip r:embed="rId4"/>
          <a:stretch>
            <a:fillRect/>
          </a:stretch>
        </p:blipFill>
        <p:spPr>
          <a:xfrm>
            <a:off x="9592850" y="4206599"/>
            <a:ext cx="2078896" cy="1161331"/>
          </a:xfrm>
          <a:prstGeom prst="rect">
            <a:avLst/>
          </a:prstGeom>
          <a:ln w="9525">
            <a:solidFill>
              <a:schemeClr val="bg1">
                <a:lumMod val="85000"/>
              </a:schemeClr>
            </a:solidFill>
          </a:ln>
        </p:spPr>
      </p:pic>
      <p:pic>
        <p:nvPicPr>
          <p:cNvPr id="8" name="图片 7"/>
          <p:cNvPicPr>
            <a:picLocks noChangeAspect="1"/>
          </p:cNvPicPr>
          <p:nvPr/>
        </p:nvPicPr>
        <p:blipFill>
          <a:blip r:embed="rId5"/>
          <a:stretch>
            <a:fillRect/>
          </a:stretch>
        </p:blipFill>
        <p:spPr>
          <a:xfrm>
            <a:off x="9592850" y="2930062"/>
            <a:ext cx="2078896" cy="1162616"/>
          </a:xfrm>
          <a:prstGeom prst="rect">
            <a:avLst/>
          </a:prstGeom>
          <a:ln>
            <a:solidFill>
              <a:schemeClr val="bg1">
                <a:lumMod val="85000"/>
              </a:schemeClr>
            </a:solidFill>
          </a:ln>
        </p:spPr>
      </p:pic>
      <p:pic>
        <p:nvPicPr>
          <p:cNvPr id="2" name="图片 1"/>
          <p:cNvPicPr>
            <a:picLocks noChangeAspect="1"/>
          </p:cNvPicPr>
          <p:nvPr/>
        </p:nvPicPr>
        <p:blipFill>
          <a:blip r:embed="rId6"/>
          <a:stretch>
            <a:fillRect/>
          </a:stretch>
        </p:blipFill>
        <p:spPr>
          <a:xfrm>
            <a:off x="520255" y="1660858"/>
            <a:ext cx="2078896" cy="1161331"/>
          </a:xfrm>
          <a:prstGeom prst="rect">
            <a:avLst/>
          </a:prstGeom>
          <a:ln w="9525">
            <a:solidFill>
              <a:schemeClr val="bg1">
                <a:lumMod val="85000"/>
              </a:schemeClr>
            </a:solidFill>
          </a:ln>
        </p:spPr>
      </p:pic>
      <p:pic>
        <p:nvPicPr>
          <p:cNvPr id="6" name="图片 5"/>
          <p:cNvPicPr>
            <a:picLocks noChangeAspect="1"/>
          </p:cNvPicPr>
          <p:nvPr/>
        </p:nvPicPr>
        <p:blipFill>
          <a:blip r:embed="rId7"/>
          <a:stretch>
            <a:fillRect/>
          </a:stretch>
        </p:blipFill>
        <p:spPr>
          <a:xfrm>
            <a:off x="520255" y="4200570"/>
            <a:ext cx="2078895" cy="1167360"/>
          </a:xfrm>
          <a:prstGeom prst="rect">
            <a:avLst/>
          </a:prstGeom>
          <a:ln w="9525">
            <a:solidFill>
              <a:schemeClr val="bg1">
                <a:lumMod val="85000"/>
              </a:schemeClr>
            </a:solidFill>
          </a:ln>
        </p:spPr>
      </p:pic>
      <p:pic>
        <p:nvPicPr>
          <p:cNvPr id="7" name="图片 6"/>
          <p:cNvPicPr>
            <a:picLocks noChangeAspect="1"/>
          </p:cNvPicPr>
          <p:nvPr/>
        </p:nvPicPr>
        <p:blipFill>
          <a:blip r:embed="rId8"/>
          <a:stretch>
            <a:fillRect/>
          </a:stretch>
        </p:blipFill>
        <p:spPr>
          <a:xfrm>
            <a:off x="520255" y="2925758"/>
            <a:ext cx="2078895" cy="1171243"/>
          </a:xfrm>
          <a:prstGeom prst="rect">
            <a:avLst/>
          </a:prstGeom>
          <a:ln w="9525">
            <a:solidFill>
              <a:schemeClr val="bg1">
                <a:lumMod val="85000"/>
              </a:schemeClr>
            </a:solidFill>
          </a:ln>
        </p:spPr>
      </p:pic>
      <p:sp>
        <p:nvSpPr>
          <p:cNvPr id="24" name="TextBox 3"/>
          <p:cNvSpPr txBox="1"/>
          <p:nvPr/>
        </p:nvSpPr>
        <p:spPr>
          <a:xfrm>
            <a:off x="4336546" y="5907313"/>
            <a:ext cx="3518913" cy="553998"/>
          </a:xfrm>
          <a:prstGeom prst="rect">
            <a:avLst/>
          </a:prstGeom>
          <a:noFill/>
        </p:spPr>
        <p:txBody>
          <a:bodyPr wrap="none" rtlCol="0">
            <a:spAutoFit/>
          </a:bodyPr>
          <a:lstStyle/>
          <a:p>
            <a:pPr algn="ctr">
              <a:lnSpc>
                <a:spcPct val="150000"/>
              </a:lnSpc>
            </a:pPr>
            <a:r>
              <a:rPr lang="zh-CN" altLang="en-US" sz="2000">
                <a:solidFill>
                  <a:schemeClr val="tx1">
                    <a:lumMod val="75000"/>
                    <a:lumOff val="25000"/>
                  </a:schemeClr>
                </a:solidFill>
                <a:latin typeface="+mn-ea"/>
                <a:cs typeface="Open Sans Light" panose="020B0306030504020204" pitchFamily="34" charset="0"/>
              </a:rPr>
              <a:t>选择图表，右键“编辑数据”</a:t>
            </a:r>
            <a:endParaRPr lang="en-US" altLang="zh-CN" sz="2000">
              <a:solidFill>
                <a:schemeClr val="tx1">
                  <a:lumMod val="75000"/>
                  <a:lumOff val="25000"/>
                </a:schemeClr>
              </a:solidFill>
              <a:latin typeface="+mn-ea"/>
              <a:cs typeface="Open Sans Light" panose="020B0306030504020204" pitchFamily="34" charset="0"/>
            </a:endParaRPr>
          </a:p>
        </p:txBody>
      </p:sp>
      <p:grpSp>
        <p:nvGrpSpPr>
          <p:cNvPr id="26" name="组合 25"/>
          <p:cNvGrpSpPr/>
          <p:nvPr/>
        </p:nvGrpSpPr>
        <p:grpSpPr>
          <a:xfrm rot="18900000">
            <a:off x="-180361" y="513533"/>
            <a:ext cx="360722" cy="382388"/>
            <a:chOff x="700314" y="653005"/>
            <a:chExt cx="573314" cy="574840"/>
          </a:xfrm>
        </p:grpSpPr>
        <p:cxnSp>
          <p:nvCxnSpPr>
            <p:cNvPr id="27" name="直接连接符 26"/>
            <p:cNvCxnSpPr/>
            <p:nvPr/>
          </p:nvCxnSpPr>
          <p:spPr>
            <a:xfrm>
              <a:off x="700314" y="1227845"/>
              <a:ext cx="573314" cy="0"/>
            </a:xfrm>
            <a:prstGeom prst="line">
              <a:avLst/>
            </a:prstGeom>
            <a:ln>
              <a:solidFill>
                <a:schemeClr val="tx1">
                  <a:lumMod val="85000"/>
                  <a:lumOff val="1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rot="16200000">
              <a:off x="986971" y="939662"/>
              <a:ext cx="573314" cy="0"/>
            </a:xfrm>
            <a:prstGeom prst="line">
              <a:avLst/>
            </a:prstGeom>
            <a:ln>
              <a:solidFill>
                <a:schemeClr val="tx1">
                  <a:lumMod val="85000"/>
                  <a:lumOff val="15000"/>
                </a:schemeClr>
              </a:solidFill>
              <a:headEnd type="oval"/>
            </a:ln>
          </p:spPr>
          <p:style>
            <a:lnRef idx="1">
              <a:schemeClr val="accent1"/>
            </a:lnRef>
            <a:fillRef idx="0">
              <a:schemeClr val="accent1"/>
            </a:fillRef>
            <a:effectRef idx="0">
              <a:schemeClr val="accent1"/>
            </a:effectRef>
            <a:fontRef idx="minor">
              <a:schemeClr val="tx1"/>
            </a:fontRef>
          </p:style>
        </p:cxnSp>
      </p:grpSp>
      <p:sp>
        <p:nvSpPr>
          <p:cNvPr id="30" name="TextBox 53"/>
          <p:cNvSpPr txBox="1"/>
          <p:nvPr/>
        </p:nvSpPr>
        <p:spPr>
          <a:xfrm>
            <a:off x="572601" y="369427"/>
            <a:ext cx="3622028" cy="1015663"/>
          </a:xfrm>
          <a:prstGeom prst="rect">
            <a:avLst/>
          </a:prstGeom>
          <a:noFill/>
          <a:effectLst/>
        </p:spPr>
        <p:txBody>
          <a:bodyPr wrap="square" rtlCol="0">
            <a:spAutoFit/>
          </a:bodyPr>
          <a:lstStyle/>
          <a:p>
            <a:r>
              <a:rPr lang="zh-CN" altLang="en-US" sz="3600">
                <a:solidFill>
                  <a:schemeClr val="tx1">
                    <a:lumMod val="85000"/>
                    <a:lumOff val="15000"/>
                  </a:schemeClr>
                </a:solidFill>
                <a:latin typeface="+mj-ea"/>
                <a:ea typeface="+mj-ea"/>
              </a:rPr>
              <a:t>可编辑数据图表</a:t>
            </a:r>
            <a:endParaRPr lang="en-US" altLang="zh-CN" sz="3600">
              <a:solidFill>
                <a:schemeClr val="tx1">
                  <a:lumMod val="85000"/>
                  <a:lumOff val="15000"/>
                </a:schemeClr>
              </a:solidFill>
              <a:latin typeface="+mj-ea"/>
              <a:ea typeface="+mj-ea"/>
            </a:endParaRPr>
          </a:p>
          <a:p>
            <a:r>
              <a:rPr lang="en-US" altLang="zh-CN" sz="2400">
                <a:solidFill>
                  <a:schemeClr val="tx1">
                    <a:lumMod val="65000"/>
                    <a:lumOff val="35000"/>
                  </a:schemeClr>
                </a:solidFill>
                <a:latin typeface="+mj-ea"/>
                <a:ea typeface="+mj-ea"/>
              </a:rPr>
              <a:t>Data Chart</a:t>
            </a:r>
            <a:endParaRPr lang="zh-CN" altLang="en-US" sz="2400">
              <a:solidFill>
                <a:schemeClr val="tx1">
                  <a:lumMod val="65000"/>
                  <a:lumOff val="35000"/>
                </a:schemeClr>
              </a:solidFill>
              <a:latin typeface="+mj-ea"/>
              <a:ea typeface="+mj-ea"/>
            </a:endParaRPr>
          </a:p>
        </p:txBody>
      </p:sp>
      <p:pic>
        <p:nvPicPr>
          <p:cNvPr id="17" name="图片 16"/>
          <p:cNvPicPr>
            <a:picLocks noChangeAspect="1"/>
          </p:cNvPicPr>
          <p:nvPr/>
        </p:nvPicPr>
        <p:blipFill>
          <a:blip r:embed="rId9"/>
          <a:stretch>
            <a:fillRect/>
          </a:stretch>
        </p:blipFill>
        <p:spPr>
          <a:xfrm>
            <a:off x="2777987" y="1660858"/>
            <a:ext cx="6636026" cy="3707072"/>
          </a:xfrm>
          <a:prstGeom prst="rect">
            <a:avLst/>
          </a:prstGeom>
          <a:effectLst>
            <a:outerShdw blurRad="292100" dist="330200" dir="2700000" sx="99000" sy="99000" algn="tl" rotWithShape="0">
              <a:prstClr val="black">
                <a:alpha val="60000"/>
              </a:prstClr>
            </a:outerShdw>
          </a:effectLst>
        </p:spPr>
      </p:pic>
    </p:spTree>
    <p:extLst>
      <p:ext uri="{BB962C8B-B14F-4D97-AF65-F5344CB8AC3E}">
        <p14:creationId xmlns:p14="http://schemas.microsoft.com/office/powerpoint/2010/main" val="189662863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7748C3-1FCF-4E03-8CB1-9F400A9640D2}"/>
              </a:ext>
            </a:extLst>
          </p:cNvPr>
          <p:cNvSpPr>
            <a:spLocks noGrp="1"/>
          </p:cNvSpPr>
          <p:nvPr>
            <p:ph type="title"/>
          </p:nvPr>
        </p:nvSpPr>
        <p:spPr/>
        <p:txBody>
          <a:bodyPr/>
          <a:lstStyle/>
          <a:p>
            <a:endParaRPr lang="zh-CN" altLang="en-US"/>
          </a:p>
        </p:txBody>
      </p:sp>
      <p:pic>
        <p:nvPicPr>
          <p:cNvPr id="6" name="内容占位符 5">
            <a:extLst>
              <a:ext uri="{FF2B5EF4-FFF2-40B4-BE49-F238E27FC236}">
                <a16:creationId xmlns:a16="http://schemas.microsoft.com/office/drawing/2014/main" id="{B4494270-1246-46D3-9F98-0512454F9292}"/>
              </a:ext>
            </a:extLst>
          </p:cNvPr>
          <p:cNvPicPr>
            <a:picLocks noGrp="1" noChangeAspect="1"/>
          </p:cNvPicPr>
          <p:nvPr>
            <p:ph idx="1"/>
          </p:nvPr>
        </p:nvPicPr>
        <p:blipFill>
          <a:blip r:embed="rId2"/>
          <a:stretch>
            <a:fillRect/>
          </a:stretch>
        </p:blipFill>
        <p:spPr/>
      </p:pic>
      <p:sp>
        <p:nvSpPr>
          <p:cNvPr id="4" name="灯片编号占位符 3">
            <a:extLst>
              <a:ext uri="{FF2B5EF4-FFF2-40B4-BE49-F238E27FC236}">
                <a16:creationId xmlns:a16="http://schemas.microsoft.com/office/drawing/2014/main" id="{7D0269DB-E21F-469D-930B-05F52D42CD44}"/>
              </a:ext>
            </a:extLst>
          </p:cNvPr>
          <p:cNvSpPr>
            <a:spLocks noGrp="1"/>
          </p:cNvSpPr>
          <p:nvPr>
            <p:ph type="sldNum" sz="quarter" idx="12"/>
          </p:nvPr>
        </p:nvSpPr>
        <p:spPr/>
        <p:txBody>
          <a:bodyPr/>
          <a:lstStyle/>
          <a:p>
            <a:fld id="{12F50548-5927-4506-B5B6-94F8D7B8C65D}" type="slidenum">
              <a:rPr lang="zh-CN" altLang="en-US" smtClean="0"/>
              <a:t>54</a:t>
            </a:fld>
            <a:endParaRPr lang="zh-CN" altLang="en-US"/>
          </a:p>
        </p:txBody>
      </p:sp>
      <p:pic>
        <p:nvPicPr>
          <p:cNvPr id="8" name="图片 7">
            <a:extLst>
              <a:ext uri="{FF2B5EF4-FFF2-40B4-BE49-F238E27FC236}">
                <a16:creationId xmlns:a16="http://schemas.microsoft.com/office/drawing/2014/main" id="{966DB2CF-477A-4882-BFAC-EE5ABB83C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3930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3"/>
          <p:cNvSpPr txBox="1"/>
          <p:nvPr/>
        </p:nvSpPr>
        <p:spPr>
          <a:xfrm>
            <a:off x="4399288" y="414537"/>
            <a:ext cx="3393429" cy="584775"/>
          </a:xfrm>
          <a:prstGeom prst="rect">
            <a:avLst/>
          </a:prstGeom>
          <a:noFill/>
        </p:spPr>
        <p:txBody>
          <a:bodyPr wrap="none" rtlCol="0">
            <a:spAutoFit/>
          </a:bodyPr>
          <a:lstStyle/>
          <a:p>
            <a:pPr algn="ctr"/>
            <a:r>
              <a:rPr lang="en-US" sz="3200" b="1">
                <a:solidFill>
                  <a:srgbClr val="2E72F1"/>
                </a:solidFill>
                <a:ea typeface="Open Sans Light" panose="020B0306030504020204" pitchFamily="34" charset="0"/>
                <a:cs typeface="Open Sans Light" panose="020B0306030504020204" pitchFamily="34" charset="0"/>
              </a:rPr>
              <a:t>S</a:t>
            </a:r>
            <a:r>
              <a:rPr lang="en-US" altLang="zh-CN" sz="3200" b="1">
                <a:solidFill>
                  <a:srgbClr val="2E72F1"/>
                </a:solidFill>
                <a:ea typeface="Open Sans Light" panose="020B0306030504020204" pitchFamily="34" charset="0"/>
                <a:cs typeface="Open Sans Light" panose="020B0306030504020204" pitchFamily="34" charset="0"/>
              </a:rPr>
              <a:t>mile</a:t>
            </a:r>
            <a:r>
              <a:rPr lang="en-US" altLang="zh-CN" sz="3200">
                <a:solidFill>
                  <a:schemeClr val="tx1">
                    <a:lumMod val="85000"/>
                    <a:lumOff val="15000"/>
                  </a:schemeClr>
                </a:solidFill>
                <a:ea typeface="Open Sans Light" panose="020B0306030504020204" pitchFamily="34" charset="0"/>
                <a:cs typeface="Open Sans Light" panose="020B0306030504020204" pitchFamily="34" charset="0"/>
              </a:rPr>
              <a:t> PowerPoint</a:t>
            </a:r>
            <a:endParaRPr lang="id-ID" sz="3200" dirty="0">
              <a:solidFill>
                <a:schemeClr val="tx1">
                  <a:lumMod val="85000"/>
                  <a:lumOff val="15000"/>
                </a:schemeClr>
              </a:solidFill>
              <a:ea typeface="Open Sans Light" panose="020B0306030504020204" pitchFamily="34" charset="0"/>
              <a:cs typeface="Open Sans Light" panose="020B0306030504020204" pitchFamily="34" charset="0"/>
            </a:endParaRPr>
          </a:p>
        </p:txBody>
      </p:sp>
      <p:sp>
        <p:nvSpPr>
          <p:cNvPr id="121" name="椭圆 120"/>
          <p:cNvSpPr/>
          <p:nvPr/>
        </p:nvSpPr>
        <p:spPr>
          <a:xfrm>
            <a:off x="986972" y="1776885"/>
            <a:ext cx="595085" cy="595085"/>
          </a:xfrm>
          <a:prstGeom prst="ellipse">
            <a:avLst/>
          </a:prstGeom>
          <a:noFill/>
          <a:ln w="28575">
            <a:solidFill>
              <a:srgbClr val="2E72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rgbClr val="2E72F1"/>
                </a:solidFill>
              </a:rPr>
              <a:t>√</a:t>
            </a:r>
          </a:p>
        </p:txBody>
      </p:sp>
      <p:sp>
        <p:nvSpPr>
          <p:cNvPr id="122" name="矩形 121"/>
          <p:cNvSpPr/>
          <p:nvPr/>
        </p:nvSpPr>
        <p:spPr>
          <a:xfrm>
            <a:off x="1688567" y="1698170"/>
            <a:ext cx="4218747" cy="752514"/>
          </a:xfrm>
          <a:prstGeom prst="rect">
            <a:avLst/>
          </a:prstGeom>
        </p:spPr>
        <p:txBody>
          <a:bodyPr wrap="square">
            <a:spAutoFit/>
          </a:bodyPr>
          <a:lstStyle/>
          <a:p>
            <a:pPr algn="just">
              <a:lnSpc>
                <a:spcPct val="130000"/>
              </a:lnSpc>
              <a:spcBef>
                <a:spcPts val="600"/>
              </a:spcBef>
            </a:pPr>
            <a:r>
              <a:rPr lang="en-US" altLang="zh-CN" sz="1100">
                <a:solidFill>
                  <a:schemeClr val="tx1">
                    <a:lumMod val="85000"/>
                    <a:lumOff val="15000"/>
                  </a:schemeClr>
                </a:solidFill>
              </a:rPr>
              <a:t>Lorem ipsum dolor sit amet, consectetur adipisicing elit, sed do eiusmod tempor incididunt ut labore et dolore magna aliqua. Ut culpa qui officia deserunt mollit anim id est laborum.</a:t>
            </a:r>
            <a:endParaRPr lang="zh-CN" altLang="en-US" sz="1100">
              <a:solidFill>
                <a:schemeClr val="tx1">
                  <a:lumMod val="85000"/>
                  <a:lumOff val="15000"/>
                </a:schemeClr>
              </a:solidFill>
            </a:endParaRPr>
          </a:p>
        </p:txBody>
      </p:sp>
      <p:sp>
        <p:nvSpPr>
          <p:cNvPr id="142" name="灯片编号占位符 141"/>
          <p:cNvSpPr>
            <a:spLocks noGrp="1"/>
          </p:cNvSpPr>
          <p:nvPr>
            <p:ph type="sldNum" sz="quarter" idx="4"/>
          </p:nvPr>
        </p:nvSpPr>
        <p:spPr/>
        <p:txBody>
          <a:bodyPr/>
          <a:lstStyle/>
          <a:p>
            <a:fld id="{1F5CC37B-1831-43FE-9A12-B1B87707C083}" type="slidenum">
              <a:rPr lang="zh-CN" altLang="en-US" smtClean="0"/>
              <a:pPr/>
              <a:t>6</a:t>
            </a:fld>
            <a:endParaRPr lang="zh-CN" altLang="en-US"/>
          </a:p>
        </p:txBody>
      </p:sp>
      <p:cxnSp>
        <p:nvCxnSpPr>
          <p:cNvPr id="16" name="直接连接符 15"/>
          <p:cNvCxnSpPr/>
          <p:nvPr/>
        </p:nvCxnSpPr>
        <p:spPr>
          <a:xfrm>
            <a:off x="1703081" y="2569027"/>
            <a:ext cx="420423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986972" y="2837486"/>
            <a:ext cx="595085" cy="595085"/>
          </a:xfrm>
          <a:prstGeom prst="ellipse">
            <a:avLst/>
          </a:prstGeom>
          <a:noFill/>
          <a:ln w="28575">
            <a:solidFill>
              <a:srgbClr val="2E72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rgbClr val="2E72F1"/>
                </a:solidFill>
              </a:rPr>
              <a:t>√</a:t>
            </a:r>
          </a:p>
        </p:txBody>
      </p:sp>
      <p:sp>
        <p:nvSpPr>
          <p:cNvPr id="19" name="矩形 18"/>
          <p:cNvSpPr/>
          <p:nvPr/>
        </p:nvSpPr>
        <p:spPr>
          <a:xfrm>
            <a:off x="1688567" y="2758771"/>
            <a:ext cx="4218747" cy="752514"/>
          </a:xfrm>
          <a:prstGeom prst="rect">
            <a:avLst/>
          </a:prstGeom>
        </p:spPr>
        <p:txBody>
          <a:bodyPr wrap="square">
            <a:spAutoFit/>
          </a:bodyPr>
          <a:lstStyle/>
          <a:p>
            <a:pPr algn="just">
              <a:lnSpc>
                <a:spcPct val="130000"/>
              </a:lnSpc>
              <a:spcBef>
                <a:spcPts val="600"/>
              </a:spcBef>
            </a:pPr>
            <a:r>
              <a:rPr lang="en-US" altLang="zh-CN" sz="1100">
                <a:solidFill>
                  <a:schemeClr val="tx1">
                    <a:lumMod val="85000"/>
                    <a:lumOff val="15000"/>
                  </a:schemeClr>
                </a:solidFill>
              </a:rPr>
              <a:t>Lorem ipsum dolor sit amet, consectetur adipisicing elit, sed do eiusmod tempor incididunt ut labore et dolore magna aliqua. Ut culpa qui officia deserunt mollit anim id est laborum.</a:t>
            </a:r>
            <a:endParaRPr lang="zh-CN" altLang="en-US" sz="1100">
              <a:solidFill>
                <a:schemeClr val="tx1">
                  <a:lumMod val="85000"/>
                  <a:lumOff val="15000"/>
                </a:schemeClr>
              </a:solidFill>
            </a:endParaRPr>
          </a:p>
        </p:txBody>
      </p:sp>
      <p:cxnSp>
        <p:nvCxnSpPr>
          <p:cNvPr id="20" name="直接连接符 19"/>
          <p:cNvCxnSpPr/>
          <p:nvPr/>
        </p:nvCxnSpPr>
        <p:spPr>
          <a:xfrm>
            <a:off x="1703081" y="3629628"/>
            <a:ext cx="420423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986972" y="3898087"/>
            <a:ext cx="595085" cy="595085"/>
          </a:xfrm>
          <a:prstGeom prst="ellipse">
            <a:avLst/>
          </a:prstGeom>
          <a:noFill/>
          <a:ln w="28575">
            <a:solidFill>
              <a:srgbClr val="2E72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rgbClr val="2E72F1"/>
                </a:solidFill>
              </a:rPr>
              <a:t>√</a:t>
            </a:r>
          </a:p>
        </p:txBody>
      </p:sp>
      <p:sp>
        <p:nvSpPr>
          <p:cNvPr id="22" name="矩形 21"/>
          <p:cNvSpPr/>
          <p:nvPr/>
        </p:nvSpPr>
        <p:spPr>
          <a:xfrm>
            <a:off x="1688567" y="3819372"/>
            <a:ext cx="4218747" cy="752514"/>
          </a:xfrm>
          <a:prstGeom prst="rect">
            <a:avLst/>
          </a:prstGeom>
        </p:spPr>
        <p:txBody>
          <a:bodyPr wrap="square">
            <a:spAutoFit/>
          </a:bodyPr>
          <a:lstStyle/>
          <a:p>
            <a:pPr algn="just">
              <a:lnSpc>
                <a:spcPct val="130000"/>
              </a:lnSpc>
              <a:spcBef>
                <a:spcPts val="600"/>
              </a:spcBef>
            </a:pPr>
            <a:r>
              <a:rPr lang="en-US" altLang="zh-CN" sz="1100">
                <a:solidFill>
                  <a:schemeClr val="tx1">
                    <a:lumMod val="85000"/>
                    <a:lumOff val="15000"/>
                  </a:schemeClr>
                </a:solidFill>
              </a:rPr>
              <a:t>Lorem ipsum dolor sit amet, consectetur adipisicing elit, sed do eiusmod tempor incididunt ut labore et dolore magna aliqua. Ut culpa qui officia deserunt mollit anim id est laborum.</a:t>
            </a:r>
            <a:endParaRPr lang="zh-CN" altLang="en-US" sz="1100">
              <a:solidFill>
                <a:schemeClr val="tx1">
                  <a:lumMod val="85000"/>
                  <a:lumOff val="15000"/>
                </a:schemeClr>
              </a:solidFill>
            </a:endParaRPr>
          </a:p>
        </p:txBody>
      </p:sp>
      <p:cxnSp>
        <p:nvCxnSpPr>
          <p:cNvPr id="23" name="直接连接符 22"/>
          <p:cNvCxnSpPr/>
          <p:nvPr/>
        </p:nvCxnSpPr>
        <p:spPr>
          <a:xfrm>
            <a:off x="1703081" y="4690229"/>
            <a:ext cx="420423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986972" y="4958688"/>
            <a:ext cx="595085" cy="595085"/>
          </a:xfrm>
          <a:prstGeom prst="ellipse">
            <a:avLst/>
          </a:prstGeom>
          <a:noFill/>
          <a:ln w="28575">
            <a:solidFill>
              <a:srgbClr val="2E72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rgbClr val="2E72F1"/>
                </a:solidFill>
              </a:rPr>
              <a:t>√</a:t>
            </a:r>
          </a:p>
        </p:txBody>
      </p:sp>
      <p:sp>
        <p:nvSpPr>
          <p:cNvPr id="25" name="矩形 24"/>
          <p:cNvSpPr/>
          <p:nvPr/>
        </p:nvSpPr>
        <p:spPr>
          <a:xfrm>
            <a:off x="1688567" y="4879973"/>
            <a:ext cx="4218747" cy="752514"/>
          </a:xfrm>
          <a:prstGeom prst="rect">
            <a:avLst/>
          </a:prstGeom>
        </p:spPr>
        <p:txBody>
          <a:bodyPr wrap="square">
            <a:spAutoFit/>
          </a:bodyPr>
          <a:lstStyle/>
          <a:p>
            <a:pPr algn="just">
              <a:lnSpc>
                <a:spcPct val="130000"/>
              </a:lnSpc>
              <a:spcBef>
                <a:spcPts val="600"/>
              </a:spcBef>
            </a:pPr>
            <a:r>
              <a:rPr lang="en-US" altLang="zh-CN" sz="1100">
                <a:solidFill>
                  <a:schemeClr val="tx1">
                    <a:lumMod val="85000"/>
                    <a:lumOff val="15000"/>
                  </a:schemeClr>
                </a:solidFill>
              </a:rPr>
              <a:t>Lorem ipsum dolor sit amet, consectetur adipisicing elit, sed do eiusmod tempor incididunt ut labore et dolore magna aliqua. Ut culpa qui officia deserunt mollit anim id est laborum.</a:t>
            </a:r>
            <a:endParaRPr lang="zh-CN" altLang="en-US" sz="1100">
              <a:solidFill>
                <a:schemeClr val="tx1">
                  <a:lumMod val="85000"/>
                  <a:lumOff val="15000"/>
                </a:schemeClr>
              </a:solidFill>
            </a:endParaRPr>
          </a:p>
        </p:txBody>
      </p:sp>
      <p:cxnSp>
        <p:nvCxnSpPr>
          <p:cNvPr id="26" name="直接连接符 25"/>
          <p:cNvCxnSpPr/>
          <p:nvPr/>
        </p:nvCxnSpPr>
        <p:spPr>
          <a:xfrm>
            <a:off x="1703081" y="5750830"/>
            <a:ext cx="420423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6277429" y="1776885"/>
            <a:ext cx="595085" cy="595085"/>
          </a:xfrm>
          <a:prstGeom prst="ellipse">
            <a:avLst/>
          </a:prstGeom>
          <a:noFill/>
          <a:ln w="28575">
            <a:solidFill>
              <a:srgbClr val="2E72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rgbClr val="2E72F1"/>
                </a:solidFill>
              </a:rPr>
              <a:t>√</a:t>
            </a:r>
          </a:p>
        </p:txBody>
      </p:sp>
      <p:sp>
        <p:nvSpPr>
          <p:cNvPr id="28" name="矩形 27"/>
          <p:cNvSpPr/>
          <p:nvPr/>
        </p:nvSpPr>
        <p:spPr>
          <a:xfrm>
            <a:off x="6979024" y="1698170"/>
            <a:ext cx="4218747" cy="752514"/>
          </a:xfrm>
          <a:prstGeom prst="rect">
            <a:avLst/>
          </a:prstGeom>
        </p:spPr>
        <p:txBody>
          <a:bodyPr wrap="square">
            <a:spAutoFit/>
          </a:bodyPr>
          <a:lstStyle/>
          <a:p>
            <a:pPr algn="just">
              <a:lnSpc>
                <a:spcPct val="130000"/>
              </a:lnSpc>
              <a:spcBef>
                <a:spcPts val="600"/>
              </a:spcBef>
            </a:pPr>
            <a:r>
              <a:rPr lang="en-US" altLang="zh-CN" sz="1100">
                <a:solidFill>
                  <a:schemeClr val="tx1">
                    <a:lumMod val="85000"/>
                    <a:lumOff val="15000"/>
                  </a:schemeClr>
                </a:solidFill>
              </a:rPr>
              <a:t>Lorem ipsum dolor sit amet, consectetur adipisicing elit, sed do eiusmod tempor incididunt ut labore et dolore magna aliqua. Ut culpa qui officia deserunt mollit anim id est laborum.</a:t>
            </a:r>
            <a:endParaRPr lang="zh-CN" altLang="en-US" sz="1100">
              <a:solidFill>
                <a:schemeClr val="tx1">
                  <a:lumMod val="85000"/>
                  <a:lumOff val="15000"/>
                </a:schemeClr>
              </a:solidFill>
            </a:endParaRPr>
          </a:p>
        </p:txBody>
      </p:sp>
      <p:cxnSp>
        <p:nvCxnSpPr>
          <p:cNvPr id="29" name="直接连接符 28"/>
          <p:cNvCxnSpPr/>
          <p:nvPr/>
        </p:nvCxnSpPr>
        <p:spPr>
          <a:xfrm>
            <a:off x="6993538" y="2569027"/>
            <a:ext cx="420423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6277429" y="2837486"/>
            <a:ext cx="595085" cy="595085"/>
          </a:xfrm>
          <a:prstGeom prst="ellipse">
            <a:avLst/>
          </a:prstGeom>
          <a:noFill/>
          <a:ln w="28575">
            <a:solidFill>
              <a:srgbClr val="2E72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rgbClr val="2E72F1"/>
                </a:solidFill>
              </a:rPr>
              <a:t>√</a:t>
            </a:r>
          </a:p>
        </p:txBody>
      </p:sp>
      <p:sp>
        <p:nvSpPr>
          <p:cNvPr id="31" name="矩形 30"/>
          <p:cNvSpPr/>
          <p:nvPr/>
        </p:nvSpPr>
        <p:spPr>
          <a:xfrm>
            <a:off x="6979024" y="2758771"/>
            <a:ext cx="4218747" cy="752514"/>
          </a:xfrm>
          <a:prstGeom prst="rect">
            <a:avLst/>
          </a:prstGeom>
        </p:spPr>
        <p:txBody>
          <a:bodyPr wrap="square">
            <a:spAutoFit/>
          </a:bodyPr>
          <a:lstStyle/>
          <a:p>
            <a:pPr algn="just">
              <a:lnSpc>
                <a:spcPct val="130000"/>
              </a:lnSpc>
              <a:spcBef>
                <a:spcPts val="600"/>
              </a:spcBef>
            </a:pPr>
            <a:r>
              <a:rPr lang="en-US" altLang="zh-CN" sz="1100">
                <a:solidFill>
                  <a:schemeClr val="tx1">
                    <a:lumMod val="85000"/>
                    <a:lumOff val="15000"/>
                  </a:schemeClr>
                </a:solidFill>
              </a:rPr>
              <a:t>Lorem ipsum dolor sit amet, consectetur adipisicing elit, sed do eiusmod tempor incididunt ut labore et dolore magna aliqua. Ut culpa qui officia deserunt mollit anim id est laborum.</a:t>
            </a:r>
            <a:endParaRPr lang="zh-CN" altLang="en-US" sz="1100">
              <a:solidFill>
                <a:schemeClr val="tx1">
                  <a:lumMod val="85000"/>
                  <a:lumOff val="15000"/>
                </a:schemeClr>
              </a:solidFill>
            </a:endParaRPr>
          </a:p>
        </p:txBody>
      </p:sp>
      <p:cxnSp>
        <p:nvCxnSpPr>
          <p:cNvPr id="32" name="直接连接符 31"/>
          <p:cNvCxnSpPr/>
          <p:nvPr/>
        </p:nvCxnSpPr>
        <p:spPr>
          <a:xfrm>
            <a:off x="6993538" y="3629628"/>
            <a:ext cx="420423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3" name="椭圆 32"/>
          <p:cNvSpPr/>
          <p:nvPr/>
        </p:nvSpPr>
        <p:spPr>
          <a:xfrm>
            <a:off x="6277429" y="3898087"/>
            <a:ext cx="595085" cy="595085"/>
          </a:xfrm>
          <a:prstGeom prst="ellipse">
            <a:avLst/>
          </a:prstGeom>
          <a:noFill/>
          <a:ln w="28575">
            <a:solidFill>
              <a:srgbClr val="2E72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rgbClr val="2E72F1"/>
                </a:solidFill>
              </a:rPr>
              <a:t>√</a:t>
            </a:r>
          </a:p>
        </p:txBody>
      </p:sp>
      <p:sp>
        <p:nvSpPr>
          <p:cNvPr id="34" name="矩形 33"/>
          <p:cNvSpPr/>
          <p:nvPr/>
        </p:nvSpPr>
        <p:spPr>
          <a:xfrm>
            <a:off x="6979024" y="3819372"/>
            <a:ext cx="4218747" cy="752514"/>
          </a:xfrm>
          <a:prstGeom prst="rect">
            <a:avLst/>
          </a:prstGeom>
        </p:spPr>
        <p:txBody>
          <a:bodyPr wrap="square">
            <a:spAutoFit/>
          </a:bodyPr>
          <a:lstStyle/>
          <a:p>
            <a:pPr algn="just">
              <a:lnSpc>
                <a:spcPct val="130000"/>
              </a:lnSpc>
              <a:spcBef>
                <a:spcPts val="600"/>
              </a:spcBef>
            </a:pPr>
            <a:r>
              <a:rPr lang="en-US" altLang="zh-CN" sz="1100">
                <a:solidFill>
                  <a:schemeClr val="tx1">
                    <a:lumMod val="85000"/>
                    <a:lumOff val="15000"/>
                  </a:schemeClr>
                </a:solidFill>
              </a:rPr>
              <a:t>Lorem ipsum dolor sit amet, consectetur adipisicing elit, sed do eiusmod tempor incididunt ut labore et dolore magna aliqua. Ut culpa qui officia deserunt mollit anim id est laborum.</a:t>
            </a:r>
            <a:endParaRPr lang="zh-CN" altLang="en-US" sz="1100">
              <a:solidFill>
                <a:schemeClr val="tx1">
                  <a:lumMod val="85000"/>
                  <a:lumOff val="15000"/>
                </a:schemeClr>
              </a:solidFill>
            </a:endParaRPr>
          </a:p>
        </p:txBody>
      </p:sp>
      <p:cxnSp>
        <p:nvCxnSpPr>
          <p:cNvPr id="35" name="直接连接符 34"/>
          <p:cNvCxnSpPr/>
          <p:nvPr/>
        </p:nvCxnSpPr>
        <p:spPr>
          <a:xfrm>
            <a:off x="6993538" y="4690229"/>
            <a:ext cx="420423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6" name="椭圆 35"/>
          <p:cNvSpPr/>
          <p:nvPr/>
        </p:nvSpPr>
        <p:spPr>
          <a:xfrm>
            <a:off x="6277429" y="4958688"/>
            <a:ext cx="595085" cy="595085"/>
          </a:xfrm>
          <a:prstGeom prst="ellipse">
            <a:avLst/>
          </a:prstGeom>
          <a:noFill/>
          <a:ln w="28575">
            <a:solidFill>
              <a:srgbClr val="2E72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rgbClr val="2E72F1"/>
                </a:solidFill>
              </a:rPr>
              <a:t>√</a:t>
            </a:r>
          </a:p>
        </p:txBody>
      </p:sp>
      <p:sp>
        <p:nvSpPr>
          <p:cNvPr id="37" name="矩形 36"/>
          <p:cNvSpPr/>
          <p:nvPr/>
        </p:nvSpPr>
        <p:spPr>
          <a:xfrm>
            <a:off x="6979024" y="4879973"/>
            <a:ext cx="4218747" cy="752514"/>
          </a:xfrm>
          <a:prstGeom prst="rect">
            <a:avLst/>
          </a:prstGeom>
        </p:spPr>
        <p:txBody>
          <a:bodyPr wrap="square">
            <a:spAutoFit/>
          </a:bodyPr>
          <a:lstStyle/>
          <a:p>
            <a:pPr algn="just">
              <a:lnSpc>
                <a:spcPct val="130000"/>
              </a:lnSpc>
              <a:spcBef>
                <a:spcPts val="600"/>
              </a:spcBef>
            </a:pPr>
            <a:r>
              <a:rPr lang="en-US" altLang="zh-CN" sz="1100">
                <a:solidFill>
                  <a:schemeClr val="tx1">
                    <a:lumMod val="85000"/>
                    <a:lumOff val="15000"/>
                  </a:schemeClr>
                </a:solidFill>
              </a:rPr>
              <a:t>Lorem ipsum dolor sit amet, consectetur adipisicing elit, sed do eiusmod tempor incididunt ut labore et dolore magna aliqua. Ut culpa qui officia deserunt mollit anim id est laborum.</a:t>
            </a:r>
            <a:endParaRPr lang="zh-CN" altLang="en-US" sz="1100">
              <a:solidFill>
                <a:schemeClr val="tx1">
                  <a:lumMod val="85000"/>
                  <a:lumOff val="15000"/>
                </a:schemeClr>
              </a:solidFill>
            </a:endParaRPr>
          </a:p>
        </p:txBody>
      </p:sp>
      <p:cxnSp>
        <p:nvCxnSpPr>
          <p:cNvPr id="38" name="直接连接符 37"/>
          <p:cNvCxnSpPr/>
          <p:nvPr/>
        </p:nvCxnSpPr>
        <p:spPr>
          <a:xfrm>
            <a:off x="6993538" y="5750830"/>
            <a:ext cx="420423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547326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3"/>
          <p:cNvSpPr txBox="1"/>
          <p:nvPr/>
        </p:nvSpPr>
        <p:spPr>
          <a:xfrm>
            <a:off x="4399288" y="414537"/>
            <a:ext cx="3393429" cy="584775"/>
          </a:xfrm>
          <a:prstGeom prst="rect">
            <a:avLst/>
          </a:prstGeom>
          <a:noFill/>
        </p:spPr>
        <p:txBody>
          <a:bodyPr wrap="none" rtlCol="0">
            <a:spAutoFit/>
          </a:bodyPr>
          <a:lstStyle/>
          <a:p>
            <a:pPr algn="ctr"/>
            <a:r>
              <a:rPr lang="en-US" sz="3200" b="1">
                <a:solidFill>
                  <a:srgbClr val="2E72F1"/>
                </a:solidFill>
                <a:ea typeface="Open Sans Light" panose="020B0306030504020204" pitchFamily="34" charset="0"/>
                <a:cs typeface="Open Sans Light" panose="020B0306030504020204" pitchFamily="34" charset="0"/>
              </a:rPr>
              <a:t>S</a:t>
            </a:r>
            <a:r>
              <a:rPr lang="en-US" altLang="zh-CN" sz="3200" b="1">
                <a:solidFill>
                  <a:srgbClr val="2E72F1"/>
                </a:solidFill>
                <a:ea typeface="Open Sans Light" panose="020B0306030504020204" pitchFamily="34" charset="0"/>
                <a:cs typeface="Open Sans Light" panose="020B0306030504020204" pitchFamily="34" charset="0"/>
              </a:rPr>
              <a:t>mile</a:t>
            </a:r>
            <a:r>
              <a:rPr lang="en-US" altLang="zh-CN" sz="3200">
                <a:solidFill>
                  <a:schemeClr val="tx1">
                    <a:lumMod val="85000"/>
                    <a:lumOff val="15000"/>
                  </a:schemeClr>
                </a:solidFill>
                <a:ea typeface="Open Sans Light" panose="020B0306030504020204" pitchFamily="34" charset="0"/>
                <a:cs typeface="Open Sans Light" panose="020B0306030504020204" pitchFamily="34" charset="0"/>
              </a:rPr>
              <a:t> </a:t>
            </a:r>
            <a:r>
              <a:rPr lang="en-US" altLang="zh-CN" sz="3200">
                <a:solidFill>
                  <a:schemeClr val="bg1"/>
                </a:solidFill>
                <a:ea typeface="Open Sans Light" panose="020B0306030504020204" pitchFamily="34" charset="0"/>
                <a:cs typeface="Open Sans Light" panose="020B0306030504020204" pitchFamily="34" charset="0"/>
              </a:rPr>
              <a:t>PowerPoint</a:t>
            </a:r>
            <a:endParaRPr lang="id-ID" sz="3200" dirty="0">
              <a:solidFill>
                <a:schemeClr val="bg1"/>
              </a:solidFill>
              <a:ea typeface="Open Sans Light" panose="020B0306030504020204" pitchFamily="34" charset="0"/>
              <a:cs typeface="Open Sans Light" panose="020B0306030504020204" pitchFamily="34" charset="0"/>
            </a:endParaRPr>
          </a:p>
        </p:txBody>
      </p:sp>
      <p:sp>
        <p:nvSpPr>
          <p:cNvPr id="16" name="灯片编号占位符 15"/>
          <p:cNvSpPr>
            <a:spLocks noGrp="1"/>
          </p:cNvSpPr>
          <p:nvPr>
            <p:ph type="sldNum" sz="quarter" idx="4"/>
          </p:nvPr>
        </p:nvSpPr>
        <p:spPr/>
        <p:txBody>
          <a:bodyPr/>
          <a:lstStyle/>
          <a:p>
            <a:fld id="{1F5CC37B-1831-43FE-9A12-B1B87707C083}" type="slidenum">
              <a:rPr lang="zh-CN" altLang="en-US" smtClean="0"/>
              <a:pPr/>
              <a:t>7</a:t>
            </a:fld>
            <a:endParaRPr lang="zh-CN" altLang="en-US"/>
          </a:p>
        </p:txBody>
      </p:sp>
      <p:pic>
        <p:nvPicPr>
          <p:cNvPr id="31" name="图片占位符 30"/>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a:stretch>
            <a:fillRect/>
          </a:stretch>
        </p:blipFill>
        <p:spPr/>
      </p:pic>
      <p:pic>
        <p:nvPicPr>
          <p:cNvPr id="32" name="图片占位符 31"/>
          <p:cNvPicPr>
            <a:picLocks noGrp="1" noChangeAspect="1"/>
          </p:cNvPicPr>
          <p:nvPr>
            <p:ph type="pic" sz="quarter" idx="16"/>
          </p:nvPr>
        </p:nvPicPr>
        <p:blipFill>
          <a:blip r:embed="rId4">
            <a:extLst>
              <a:ext uri="{28A0092B-C50C-407E-A947-70E740481C1C}">
                <a14:useLocalDpi xmlns:a14="http://schemas.microsoft.com/office/drawing/2010/main" val="0"/>
              </a:ext>
            </a:extLst>
          </a:blip>
          <a:srcRect t="1" b="1"/>
          <a:stretch>
            <a:fillRect/>
          </a:stretch>
        </p:blipFill>
        <p:spPr/>
      </p:pic>
      <p:pic>
        <p:nvPicPr>
          <p:cNvPr id="33" name="图片占位符 32"/>
          <p:cNvPicPr>
            <a:picLocks noGrp="1" noChangeAspect="1"/>
          </p:cNvPicPr>
          <p:nvPr>
            <p:ph type="pic" sz="quarter" idx="17"/>
          </p:nvPr>
        </p:nvPicPr>
        <p:blipFill>
          <a:blip r:embed="rId5" cstate="print">
            <a:extLst>
              <a:ext uri="{28A0092B-C50C-407E-A947-70E740481C1C}">
                <a14:useLocalDpi xmlns:a14="http://schemas.microsoft.com/office/drawing/2010/main" val="0"/>
              </a:ext>
            </a:extLst>
          </a:blip>
          <a:srcRect/>
          <a:stretch>
            <a:fillRect/>
          </a:stretch>
        </p:blipFill>
        <p:spPr/>
      </p:pic>
      <p:sp>
        <p:nvSpPr>
          <p:cNvPr id="8" name="矩形 7"/>
          <p:cNvSpPr/>
          <p:nvPr/>
        </p:nvSpPr>
        <p:spPr>
          <a:xfrm>
            <a:off x="1179284" y="4848948"/>
            <a:ext cx="1930400" cy="752514"/>
          </a:xfrm>
          <a:prstGeom prst="rect">
            <a:avLst/>
          </a:prstGeom>
        </p:spPr>
        <p:txBody>
          <a:bodyPr wrap="square">
            <a:spAutoFit/>
          </a:bodyPr>
          <a:lstStyle/>
          <a:p>
            <a:pPr algn="ctr">
              <a:lnSpc>
                <a:spcPct val="130000"/>
              </a:lnSpc>
              <a:spcBef>
                <a:spcPts val="600"/>
              </a:spcBef>
            </a:pPr>
            <a:r>
              <a:rPr lang="en-US" altLang="zh-CN" sz="1100">
                <a:solidFill>
                  <a:schemeClr val="bg1"/>
                </a:solidFill>
              </a:rPr>
              <a:t>consectetur adipisicing elit, dolore magna aliqua.  enim ad minim veniam.</a:t>
            </a:r>
          </a:p>
        </p:txBody>
      </p:sp>
      <p:sp>
        <p:nvSpPr>
          <p:cNvPr id="10" name="矩形 9"/>
          <p:cNvSpPr/>
          <p:nvPr/>
        </p:nvSpPr>
        <p:spPr>
          <a:xfrm>
            <a:off x="1179284" y="3975926"/>
            <a:ext cx="1930400" cy="877163"/>
          </a:xfrm>
          <a:prstGeom prst="rect">
            <a:avLst/>
          </a:prstGeom>
        </p:spPr>
        <p:txBody>
          <a:bodyPr wrap="square">
            <a:spAutoFit/>
          </a:bodyPr>
          <a:lstStyle/>
          <a:p>
            <a:pPr algn="ctr">
              <a:spcBef>
                <a:spcPts val="600"/>
              </a:spcBef>
            </a:pPr>
            <a:r>
              <a:rPr lang="en-US" altLang="zh-CN" sz="2800">
                <a:solidFill>
                  <a:srgbClr val="2E72F1"/>
                </a:solidFill>
                <a:latin typeface="+mj-lt"/>
              </a:rPr>
              <a:t>Jone</a:t>
            </a:r>
          </a:p>
          <a:p>
            <a:pPr algn="ctr">
              <a:spcBef>
                <a:spcPts val="600"/>
              </a:spcBef>
            </a:pPr>
            <a:r>
              <a:rPr lang="en-US" altLang="zh-CN" sz="1600">
                <a:solidFill>
                  <a:schemeClr val="bg1"/>
                </a:solidFill>
                <a:latin typeface="+mj-lt"/>
              </a:rPr>
              <a:t>General Manager</a:t>
            </a:r>
          </a:p>
        </p:txBody>
      </p:sp>
      <p:sp>
        <p:nvSpPr>
          <p:cNvPr id="13" name="矩形 12"/>
          <p:cNvSpPr/>
          <p:nvPr/>
        </p:nvSpPr>
        <p:spPr>
          <a:xfrm>
            <a:off x="3813628" y="4848948"/>
            <a:ext cx="1930400" cy="752514"/>
          </a:xfrm>
          <a:prstGeom prst="rect">
            <a:avLst/>
          </a:prstGeom>
        </p:spPr>
        <p:txBody>
          <a:bodyPr wrap="square">
            <a:spAutoFit/>
          </a:bodyPr>
          <a:lstStyle/>
          <a:p>
            <a:pPr algn="ctr">
              <a:lnSpc>
                <a:spcPct val="130000"/>
              </a:lnSpc>
              <a:spcBef>
                <a:spcPts val="600"/>
              </a:spcBef>
            </a:pPr>
            <a:r>
              <a:rPr lang="en-US" altLang="zh-CN" sz="1100">
                <a:solidFill>
                  <a:schemeClr val="bg1"/>
                </a:solidFill>
              </a:rPr>
              <a:t>consectetur adipisicing elit, dolore magna aliqua.  enim ad minim veniam.</a:t>
            </a:r>
          </a:p>
        </p:txBody>
      </p:sp>
      <p:sp>
        <p:nvSpPr>
          <p:cNvPr id="14" name="矩形 13"/>
          <p:cNvSpPr/>
          <p:nvPr/>
        </p:nvSpPr>
        <p:spPr>
          <a:xfrm>
            <a:off x="3813628" y="3975926"/>
            <a:ext cx="1930400" cy="877163"/>
          </a:xfrm>
          <a:prstGeom prst="rect">
            <a:avLst/>
          </a:prstGeom>
        </p:spPr>
        <p:txBody>
          <a:bodyPr wrap="square">
            <a:spAutoFit/>
          </a:bodyPr>
          <a:lstStyle/>
          <a:p>
            <a:pPr algn="ctr">
              <a:spcBef>
                <a:spcPts val="600"/>
              </a:spcBef>
            </a:pPr>
            <a:r>
              <a:rPr lang="en-US" altLang="zh-CN" sz="2800">
                <a:solidFill>
                  <a:srgbClr val="2E72F1"/>
                </a:solidFill>
                <a:latin typeface="+mj-lt"/>
              </a:rPr>
              <a:t>Tomy</a:t>
            </a:r>
          </a:p>
          <a:p>
            <a:pPr algn="ctr">
              <a:spcBef>
                <a:spcPts val="600"/>
              </a:spcBef>
            </a:pPr>
            <a:r>
              <a:rPr lang="en-US" altLang="zh-CN" sz="1600">
                <a:solidFill>
                  <a:schemeClr val="bg1"/>
                </a:solidFill>
                <a:latin typeface="+mj-lt"/>
              </a:rPr>
              <a:t>Manager</a:t>
            </a:r>
          </a:p>
        </p:txBody>
      </p:sp>
      <p:sp>
        <p:nvSpPr>
          <p:cNvPr id="17" name="矩形 16"/>
          <p:cNvSpPr/>
          <p:nvPr/>
        </p:nvSpPr>
        <p:spPr>
          <a:xfrm>
            <a:off x="6447972" y="4848948"/>
            <a:ext cx="1930400" cy="752514"/>
          </a:xfrm>
          <a:prstGeom prst="rect">
            <a:avLst/>
          </a:prstGeom>
        </p:spPr>
        <p:txBody>
          <a:bodyPr wrap="square">
            <a:spAutoFit/>
          </a:bodyPr>
          <a:lstStyle/>
          <a:p>
            <a:pPr algn="ctr">
              <a:lnSpc>
                <a:spcPct val="130000"/>
              </a:lnSpc>
              <a:spcBef>
                <a:spcPts val="600"/>
              </a:spcBef>
            </a:pPr>
            <a:r>
              <a:rPr lang="en-US" altLang="zh-CN" sz="1100">
                <a:solidFill>
                  <a:schemeClr val="bg1"/>
                </a:solidFill>
              </a:rPr>
              <a:t>consectetur adipisicing elit, dolore magna aliqua.  enim ad minim veniam.</a:t>
            </a:r>
          </a:p>
        </p:txBody>
      </p:sp>
      <p:sp>
        <p:nvSpPr>
          <p:cNvPr id="18" name="矩形 17"/>
          <p:cNvSpPr/>
          <p:nvPr/>
        </p:nvSpPr>
        <p:spPr>
          <a:xfrm>
            <a:off x="6447972" y="3975926"/>
            <a:ext cx="1930400" cy="877163"/>
          </a:xfrm>
          <a:prstGeom prst="rect">
            <a:avLst/>
          </a:prstGeom>
        </p:spPr>
        <p:txBody>
          <a:bodyPr wrap="square">
            <a:spAutoFit/>
          </a:bodyPr>
          <a:lstStyle/>
          <a:p>
            <a:pPr algn="ctr">
              <a:spcBef>
                <a:spcPts val="600"/>
              </a:spcBef>
            </a:pPr>
            <a:r>
              <a:rPr lang="en-US" altLang="zh-CN" sz="2800">
                <a:solidFill>
                  <a:srgbClr val="2E72F1"/>
                </a:solidFill>
                <a:latin typeface="+mj-lt"/>
              </a:rPr>
              <a:t>Lucy</a:t>
            </a:r>
          </a:p>
          <a:p>
            <a:pPr algn="ctr">
              <a:spcBef>
                <a:spcPts val="600"/>
              </a:spcBef>
            </a:pPr>
            <a:r>
              <a:rPr lang="en-US" altLang="zh-CN" sz="1600">
                <a:solidFill>
                  <a:schemeClr val="bg1"/>
                </a:solidFill>
                <a:latin typeface="+mj-lt"/>
              </a:rPr>
              <a:t>Executive Director</a:t>
            </a:r>
          </a:p>
        </p:txBody>
      </p:sp>
      <p:sp>
        <p:nvSpPr>
          <p:cNvPr id="20" name="矩形 19"/>
          <p:cNvSpPr/>
          <p:nvPr/>
        </p:nvSpPr>
        <p:spPr>
          <a:xfrm>
            <a:off x="9082316" y="4848948"/>
            <a:ext cx="1930400" cy="752514"/>
          </a:xfrm>
          <a:prstGeom prst="rect">
            <a:avLst/>
          </a:prstGeom>
        </p:spPr>
        <p:txBody>
          <a:bodyPr wrap="square">
            <a:spAutoFit/>
          </a:bodyPr>
          <a:lstStyle/>
          <a:p>
            <a:pPr algn="ctr">
              <a:lnSpc>
                <a:spcPct val="130000"/>
              </a:lnSpc>
              <a:spcBef>
                <a:spcPts val="600"/>
              </a:spcBef>
            </a:pPr>
            <a:r>
              <a:rPr lang="en-US" altLang="zh-CN" sz="1100">
                <a:solidFill>
                  <a:schemeClr val="bg1"/>
                </a:solidFill>
              </a:rPr>
              <a:t>consectetur adipisicing elit, dolore magna aliqua.  enim ad minim veniam.</a:t>
            </a:r>
          </a:p>
        </p:txBody>
      </p:sp>
      <p:sp>
        <p:nvSpPr>
          <p:cNvPr id="21" name="矩形 20"/>
          <p:cNvSpPr/>
          <p:nvPr/>
        </p:nvSpPr>
        <p:spPr>
          <a:xfrm>
            <a:off x="9082316" y="3975926"/>
            <a:ext cx="1930400" cy="877163"/>
          </a:xfrm>
          <a:prstGeom prst="rect">
            <a:avLst/>
          </a:prstGeom>
        </p:spPr>
        <p:txBody>
          <a:bodyPr wrap="square">
            <a:spAutoFit/>
          </a:bodyPr>
          <a:lstStyle/>
          <a:p>
            <a:pPr algn="ctr">
              <a:spcBef>
                <a:spcPts val="600"/>
              </a:spcBef>
            </a:pPr>
            <a:r>
              <a:rPr lang="en-US" altLang="zh-CN" sz="2800">
                <a:solidFill>
                  <a:srgbClr val="2E72F1"/>
                </a:solidFill>
                <a:latin typeface="+mj-lt"/>
              </a:rPr>
              <a:t>David</a:t>
            </a:r>
          </a:p>
          <a:p>
            <a:pPr algn="ctr">
              <a:spcBef>
                <a:spcPts val="600"/>
              </a:spcBef>
            </a:pPr>
            <a:r>
              <a:rPr lang="en-US" altLang="zh-CN" sz="1600">
                <a:solidFill>
                  <a:schemeClr val="bg1"/>
                </a:solidFill>
                <a:latin typeface="+mj-lt"/>
              </a:rPr>
              <a:t>Project Manager</a:t>
            </a:r>
          </a:p>
        </p:txBody>
      </p:sp>
      <p:pic>
        <p:nvPicPr>
          <p:cNvPr id="30" name="图片占位符 29"/>
          <p:cNvPicPr>
            <a:picLocks noGrp="1" noChangeAspect="1"/>
          </p:cNvPicPr>
          <p:nvPr>
            <p:ph type="pic" sz="quarter" idx="14"/>
          </p:nvPr>
        </p:nvPicPr>
        <p:blipFill>
          <a:blip r:embed="rId6">
            <a:extLst>
              <a:ext uri="{28A0092B-C50C-407E-A947-70E740481C1C}">
                <a14:useLocalDpi xmlns:a14="http://schemas.microsoft.com/office/drawing/2010/main" val="0"/>
              </a:ext>
            </a:extLst>
          </a:blip>
          <a:srcRect t="104" b="104"/>
          <a:stretch>
            <a:fillRect/>
          </a:stretch>
        </p:blipFill>
        <p:spPr/>
      </p:pic>
    </p:spTree>
    <p:extLst>
      <p:ext uri="{BB962C8B-B14F-4D97-AF65-F5344CB8AC3E}">
        <p14:creationId xmlns:p14="http://schemas.microsoft.com/office/powerpoint/2010/main" val="2366870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3"/>
          <p:cNvSpPr txBox="1"/>
          <p:nvPr/>
        </p:nvSpPr>
        <p:spPr>
          <a:xfrm>
            <a:off x="4399288" y="414537"/>
            <a:ext cx="3393429" cy="584775"/>
          </a:xfrm>
          <a:prstGeom prst="rect">
            <a:avLst/>
          </a:prstGeom>
          <a:noFill/>
        </p:spPr>
        <p:txBody>
          <a:bodyPr wrap="none" rtlCol="0">
            <a:spAutoFit/>
          </a:bodyPr>
          <a:lstStyle/>
          <a:p>
            <a:pPr algn="ctr"/>
            <a:r>
              <a:rPr lang="en-US" sz="3200" b="1">
                <a:solidFill>
                  <a:srgbClr val="2E72F1"/>
                </a:solidFill>
                <a:ea typeface="Open Sans Light" panose="020B0306030504020204" pitchFamily="34" charset="0"/>
                <a:cs typeface="Open Sans Light" panose="020B0306030504020204" pitchFamily="34" charset="0"/>
              </a:rPr>
              <a:t>S</a:t>
            </a:r>
            <a:r>
              <a:rPr lang="en-US" altLang="zh-CN" sz="3200" b="1">
                <a:solidFill>
                  <a:srgbClr val="2E72F1"/>
                </a:solidFill>
                <a:ea typeface="Open Sans Light" panose="020B0306030504020204" pitchFamily="34" charset="0"/>
                <a:cs typeface="Open Sans Light" panose="020B0306030504020204" pitchFamily="34" charset="0"/>
              </a:rPr>
              <a:t>mile</a:t>
            </a:r>
            <a:r>
              <a:rPr lang="en-US" altLang="zh-CN" sz="3200">
                <a:solidFill>
                  <a:schemeClr val="tx1">
                    <a:lumMod val="85000"/>
                    <a:lumOff val="15000"/>
                  </a:schemeClr>
                </a:solidFill>
                <a:ea typeface="Open Sans Light" panose="020B0306030504020204" pitchFamily="34" charset="0"/>
                <a:cs typeface="Open Sans Light" panose="020B0306030504020204" pitchFamily="34" charset="0"/>
              </a:rPr>
              <a:t> </a:t>
            </a:r>
            <a:r>
              <a:rPr lang="en-US" altLang="zh-CN" sz="3200">
                <a:solidFill>
                  <a:schemeClr val="bg1"/>
                </a:solidFill>
                <a:ea typeface="Open Sans Light" panose="020B0306030504020204" pitchFamily="34" charset="0"/>
                <a:cs typeface="Open Sans Light" panose="020B0306030504020204" pitchFamily="34" charset="0"/>
              </a:rPr>
              <a:t>PowerPoint</a:t>
            </a:r>
            <a:endParaRPr lang="id-ID" sz="3200" dirty="0">
              <a:solidFill>
                <a:schemeClr val="bg1"/>
              </a:solidFill>
              <a:ea typeface="Open Sans Light" panose="020B0306030504020204" pitchFamily="34" charset="0"/>
              <a:cs typeface="Open Sans Light" panose="020B0306030504020204" pitchFamily="34" charset="0"/>
            </a:endParaRPr>
          </a:p>
        </p:txBody>
      </p:sp>
      <p:sp>
        <p:nvSpPr>
          <p:cNvPr id="16" name="灯片编号占位符 15"/>
          <p:cNvSpPr>
            <a:spLocks noGrp="1"/>
          </p:cNvSpPr>
          <p:nvPr>
            <p:ph type="sldNum" sz="quarter" idx="4"/>
          </p:nvPr>
        </p:nvSpPr>
        <p:spPr/>
        <p:txBody>
          <a:bodyPr/>
          <a:lstStyle/>
          <a:p>
            <a:fld id="{1F5CC37B-1831-43FE-9A12-B1B87707C083}" type="slidenum">
              <a:rPr lang="zh-CN" altLang="en-US" smtClean="0"/>
              <a:pPr/>
              <a:t>8</a:t>
            </a:fld>
            <a:endParaRPr lang="zh-CN" altLang="en-US"/>
          </a:p>
        </p:txBody>
      </p:sp>
      <p:pic>
        <p:nvPicPr>
          <p:cNvPr id="30" name="图片占位符 29"/>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104" b="104"/>
          <a:stretch>
            <a:fillRect/>
          </a:stretch>
        </p:blipFill>
        <p:spPr/>
      </p:pic>
      <p:sp>
        <p:nvSpPr>
          <p:cNvPr id="8" name="矩形 7"/>
          <p:cNvSpPr/>
          <p:nvPr/>
        </p:nvSpPr>
        <p:spPr>
          <a:xfrm>
            <a:off x="1179284" y="4848948"/>
            <a:ext cx="1930400" cy="752514"/>
          </a:xfrm>
          <a:prstGeom prst="rect">
            <a:avLst/>
          </a:prstGeom>
        </p:spPr>
        <p:txBody>
          <a:bodyPr wrap="square">
            <a:spAutoFit/>
          </a:bodyPr>
          <a:lstStyle/>
          <a:p>
            <a:pPr algn="ctr">
              <a:lnSpc>
                <a:spcPct val="130000"/>
              </a:lnSpc>
              <a:spcBef>
                <a:spcPts val="600"/>
              </a:spcBef>
            </a:pPr>
            <a:r>
              <a:rPr lang="en-US" altLang="zh-CN" sz="1100">
                <a:solidFill>
                  <a:schemeClr val="bg1"/>
                </a:solidFill>
              </a:rPr>
              <a:t>consectetur adipisicing elit, dolore magna aliqua.  enim ad minim veniam.</a:t>
            </a:r>
          </a:p>
        </p:txBody>
      </p:sp>
      <p:sp>
        <p:nvSpPr>
          <p:cNvPr id="10" name="矩形 9"/>
          <p:cNvSpPr/>
          <p:nvPr/>
        </p:nvSpPr>
        <p:spPr>
          <a:xfrm>
            <a:off x="1179284" y="3975926"/>
            <a:ext cx="1930400" cy="877163"/>
          </a:xfrm>
          <a:prstGeom prst="rect">
            <a:avLst/>
          </a:prstGeom>
        </p:spPr>
        <p:txBody>
          <a:bodyPr wrap="square">
            <a:spAutoFit/>
          </a:bodyPr>
          <a:lstStyle/>
          <a:p>
            <a:pPr algn="ctr">
              <a:spcBef>
                <a:spcPts val="600"/>
              </a:spcBef>
            </a:pPr>
            <a:r>
              <a:rPr lang="en-US" altLang="zh-CN" sz="2800">
                <a:solidFill>
                  <a:srgbClr val="2E72F1"/>
                </a:solidFill>
                <a:latin typeface="+mj-lt"/>
              </a:rPr>
              <a:t>Jone</a:t>
            </a:r>
          </a:p>
          <a:p>
            <a:pPr algn="ctr">
              <a:spcBef>
                <a:spcPts val="600"/>
              </a:spcBef>
            </a:pPr>
            <a:r>
              <a:rPr lang="en-US" altLang="zh-CN" sz="1600">
                <a:solidFill>
                  <a:schemeClr val="bg1"/>
                </a:solidFill>
                <a:latin typeface="+mj-lt"/>
              </a:rPr>
              <a:t>General Manager</a:t>
            </a:r>
          </a:p>
        </p:txBody>
      </p:sp>
      <p:sp>
        <p:nvSpPr>
          <p:cNvPr id="2" name="矩形 1"/>
          <p:cNvSpPr/>
          <p:nvPr/>
        </p:nvSpPr>
        <p:spPr>
          <a:xfrm>
            <a:off x="4298575" y="2791964"/>
            <a:ext cx="6378390" cy="1846659"/>
          </a:xfrm>
          <a:prstGeom prst="rect">
            <a:avLst/>
          </a:prstGeom>
        </p:spPr>
        <p:txBody>
          <a:bodyPr wrap="square">
            <a:spAutoFit/>
          </a:bodyPr>
          <a:lstStyle/>
          <a:p>
            <a:pPr>
              <a:lnSpc>
                <a:spcPct val="150000"/>
              </a:lnSpc>
            </a:pPr>
            <a:r>
              <a:rPr lang="en-US" altLang="zh-CN" sz="2800">
                <a:solidFill>
                  <a:schemeClr val="bg1"/>
                </a:solidFill>
                <a:latin typeface="+mj-lt"/>
              </a:rPr>
              <a:t>We‘re here to put a dent in the universe.</a:t>
            </a:r>
          </a:p>
          <a:p>
            <a:pPr>
              <a:lnSpc>
                <a:spcPct val="150000"/>
              </a:lnSpc>
            </a:pPr>
            <a:r>
              <a:rPr lang="en-US" altLang="zh-CN" sz="2800">
                <a:solidFill>
                  <a:schemeClr val="bg1"/>
                </a:solidFill>
                <a:latin typeface="+mj-lt"/>
              </a:rPr>
              <a:t>Otherwise why else even be here?</a:t>
            </a:r>
          </a:p>
          <a:p>
            <a:pPr algn="r">
              <a:lnSpc>
                <a:spcPct val="150000"/>
              </a:lnSpc>
            </a:pPr>
            <a:r>
              <a:rPr lang="en-US" altLang="zh-CN" sz="2000">
                <a:solidFill>
                  <a:schemeClr val="bg1"/>
                </a:solidFill>
                <a:latin typeface="+mj-lt"/>
              </a:rPr>
              <a:t>——Steve Jobs</a:t>
            </a:r>
            <a:endParaRPr lang="zh-CN" altLang="en-US" sz="2000">
              <a:solidFill>
                <a:schemeClr val="bg1"/>
              </a:solidFill>
              <a:latin typeface="+mj-lt"/>
            </a:endParaRPr>
          </a:p>
        </p:txBody>
      </p:sp>
      <p:sp>
        <p:nvSpPr>
          <p:cNvPr id="3" name="文本框 2"/>
          <p:cNvSpPr txBox="1"/>
          <p:nvPr/>
        </p:nvSpPr>
        <p:spPr>
          <a:xfrm>
            <a:off x="3775019" y="2243993"/>
            <a:ext cx="532518" cy="1200329"/>
          </a:xfrm>
          <a:prstGeom prst="rect">
            <a:avLst/>
          </a:prstGeom>
          <a:noFill/>
        </p:spPr>
        <p:txBody>
          <a:bodyPr wrap="none" rtlCol="0">
            <a:spAutoFit/>
          </a:bodyPr>
          <a:lstStyle/>
          <a:p>
            <a:r>
              <a:rPr lang="en-US" altLang="zh-CN" sz="7200">
                <a:solidFill>
                  <a:schemeClr val="bg1"/>
                </a:solidFill>
              </a:rPr>
              <a:t>“</a:t>
            </a:r>
            <a:endParaRPr lang="zh-CN" altLang="en-US" sz="7200">
              <a:solidFill>
                <a:schemeClr val="bg1"/>
              </a:solidFill>
            </a:endParaRPr>
          </a:p>
        </p:txBody>
      </p:sp>
      <p:sp>
        <p:nvSpPr>
          <p:cNvPr id="19" name="文本框 18"/>
          <p:cNvSpPr txBox="1"/>
          <p:nvPr/>
        </p:nvSpPr>
        <p:spPr>
          <a:xfrm>
            <a:off x="10785419" y="3836042"/>
            <a:ext cx="532518" cy="1200329"/>
          </a:xfrm>
          <a:prstGeom prst="rect">
            <a:avLst/>
          </a:prstGeom>
          <a:noFill/>
        </p:spPr>
        <p:txBody>
          <a:bodyPr wrap="none" rtlCol="0">
            <a:spAutoFit/>
          </a:bodyPr>
          <a:lstStyle/>
          <a:p>
            <a:r>
              <a:rPr lang="en-US" altLang="zh-CN" sz="7200">
                <a:solidFill>
                  <a:schemeClr val="bg1"/>
                </a:solidFill>
              </a:rPr>
              <a:t>“</a:t>
            </a:r>
            <a:endParaRPr lang="zh-CN" altLang="en-US" sz="7200">
              <a:solidFill>
                <a:schemeClr val="bg1"/>
              </a:solidFill>
            </a:endParaRPr>
          </a:p>
        </p:txBody>
      </p:sp>
    </p:spTree>
    <p:extLst>
      <p:ext uri="{BB962C8B-B14F-4D97-AF65-F5344CB8AC3E}">
        <p14:creationId xmlns:p14="http://schemas.microsoft.com/office/powerpoint/2010/main" val="2348034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3"/>
          <p:cNvSpPr txBox="1"/>
          <p:nvPr/>
        </p:nvSpPr>
        <p:spPr>
          <a:xfrm>
            <a:off x="4399288" y="414537"/>
            <a:ext cx="3393429" cy="584775"/>
          </a:xfrm>
          <a:prstGeom prst="rect">
            <a:avLst/>
          </a:prstGeom>
          <a:noFill/>
        </p:spPr>
        <p:txBody>
          <a:bodyPr wrap="none" rtlCol="0">
            <a:spAutoFit/>
          </a:bodyPr>
          <a:lstStyle/>
          <a:p>
            <a:pPr algn="ctr"/>
            <a:r>
              <a:rPr lang="en-US" sz="3200" b="1">
                <a:solidFill>
                  <a:srgbClr val="2E72F1"/>
                </a:solidFill>
                <a:ea typeface="Open Sans Light" panose="020B0306030504020204" pitchFamily="34" charset="0"/>
                <a:cs typeface="Open Sans Light" panose="020B0306030504020204" pitchFamily="34" charset="0"/>
              </a:rPr>
              <a:t>S</a:t>
            </a:r>
            <a:r>
              <a:rPr lang="en-US" altLang="zh-CN" sz="3200" b="1">
                <a:solidFill>
                  <a:srgbClr val="2E72F1"/>
                </a:solidFill>
                <a:ea typeface="Open Sans Light" panose="020B0306030504020204" pitchFamily="34" charset="0"/>
                <a:cs typeface="Open Sans Light" panose="020B0306030504020204" pitchFamily="34" charset="0"/>
              </a:rPr>
              <a:t>mile</a:t>
            </a:r>
            <a:r>
              <a:rPr lang="en-US" altLang="zh-CN" sz="3200">
                <a:solidFill>
                  <a:schemeClr val="tx1">
                    <a:lumMod val="85000"/>
                    <a:lumOff val="15000"/>
                  </a:schemeClr>
                </a:solidFill>
                <a:ea typeface="Open Sans Light" panose="020B0306030504020204" pitchFamily="34" charset="0"/>
                <a:cs typeface="Open Sans Light" panose="020B0306030504020204" pitchFamily="34" charset="0"/>
              </a:rPr>
              <a:t> </a:t>
            </a:r>
            <a:r>
              <a:rPr lang="en-US" altLang="zh-CN" sz="3200">
                <a:solidFill>
                  <a:schemeClr val="bg1"/>
                </a:solidFill>
                <a:ea typeface="Open Sans Light" panose="020B0306030504020204" pitchFamily="34" charset="0"/>
                <a:cs typeface="Open Sans Light" panose="020B0306030504020204" pitchFamily="34" charset="0"/>
              </a:rPr>
              <a:t>PowerPoint</a:t>
            </a:r>
            <a:endParaRPr lang="id-ID" sz="3200" dirty="0">
              <a:solidFill>
                <a:schemeClr val="bg1"/>
              </a:solidFill>
              <a:ea typeface="Open Sans Light" panose="020B0306030504020204" pitchFamily="34" charset="0"/>
              <a:cs typeface="Open Sans Light" panose="020B0306030504020204" pitchFamily="34" charset="0"/>
            </a:endParaRPr>
          </a:p>
        </p:txBody>
      </p:sp>
      <p:sp>
        <p:nvSpPr>
          <p:cNvPr id="16" name="灯片编号占位符 15"/>
          <p:cNvSpPr>
            <a:spLocks noGrp="1"/>
          </p:cNvSpPr>
          <p:nvPr>
            <p:ph type="sldNum" sz="quarter" idx="4"/>
          </p:nvPr>
        </p:nvSpPr>
        <p:spPr/>
        <p:txBody>
          <a:bodyPr/>
          <a:lstStyle/>
          <a:p>
            <a:fld id="{1F5CC37B-1831-43FE-9A12-B1B87707C083}" type="slidenum">
              <a:rPr lang="zh-CN" altLang="en-US" smtClean="0"/>
              <a:pPr/>
              <a:t>9</a:t>
            </a:fld>
            <a:endParaRPr lang="zh-CN" altLang="en-US"/>
          </a:p>
        </p:txBody>
      </p:sp>
      <p:pic>
        <p:nvPicPr>
          <p:cNvPr id="7" name="图片占位符 6"/>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t="1" b="1"/>
          <a:stretch>
            <a:fillRect/>
          </a:stretch>
        </p:blipFill>
        <p:spPr/>
      </p:pic>
      <p:pic>
        <p:nvPicPr>
          <p:cNvPr id="14" name="图片占位符 13"/>
          <p:cNvPicPr>
            <a:picLocks noGrp="1" noChangeAspect="1"/>
          </p:cNvPicPr>
          <p:nvPr>
            <p:ph type="pic" sz="quarter" idx="16"/>
          </p:nvPr>
        </p:nvPicPr>
        <p:blipFill>
          <a:blip r:embed="rId4" cstate="print">
            <a:extLst>
              <a:ext uri="{28A0092B-C50C-407E-A947-70E740481C1C}">
                <a14:useLocalDpi xmlns:a14="http://schemas.microsoft.com/office/drawing/2010/main" val="0"/>
              </a:ext>
            </a:extLst>
          </a:blip>
          <a:srcRect/>
          <a:stretch>
            <a:fillRect/>
          </a:stretch>
        </p:blipFill>
        <p:spPr/>
      </p:pic>
      <p:sp>
        <p:nvSpPr>
          <p:cNvPr id="17" name="矩形 16"/>
          <p:cNvSpPr/>
          <p:nvPr/>
        </p:nvSpPr>
        <p:spPr>
          <a:xfrm>
            <a:off x="3813628" y="4848948"/>
            <a:ext cx="1930400" cy="752514"/>
          </a:xfrm>
          <a:prstGeom prst="rect">
            <a:avLst/>
          </a:prstGeom>
        </p:spPr>
        <p:txBody>
          <a:bodyPr wrap="square">
            <a:spAutoFit/>
          </a:bodyPr>
          <a:lstStyle/>
          <a:p>
            <a:pPr algn="ctr">
              <a:lnSpc>
                <a:spcPct val="130000"/>
              </a:lnSpc>
              <a:spcBef>
                <a:spcPts val="600"/>
              </a:spcBef>
            </a:pPr>
            <a:r>
              <a:rPr lang="en-US" altLang="zh-CN" sz="1100">
                <a:solidFill>
                  <a:schemeClr val="bg1"/>
                </a:solidFill>
              </a:rPr>
              <a:t>consectetur adipisicing elit, dolore magna aliqua.  enim ad minim veniam.</a:t>
            </a:r>
          </a:p>
        </p:txBody>
      </p:sp>
      <p:sp>
        <p:nvSpPr>
          <p:cNvPr id="18" name="矩形 17"/>
          <p:cNvSpPr/>
          <p:nvPr/>
        </p:nvSpPr>
        <p:spPr>
          <a:xfrm>
            <a:off x="3813628" y="3975926"/>
            <a:ext cx="1930400" cy="877163"/>
          </a:xfrm>
          <a:prstGeom prst="rect">
            <a:avLst/>
          </a:prstGeom>
        </p:spPr>
        <p:txBody>
          <a:bodyPr wrap="square">
            <a:spAutoFit/>
          </a:bodyPr>
          <a:lstStyle/>
          <a:p>
            <a:pPr algn="ctr">
              <a:spcBef>
                <a:spcPts val="600"/>
              </a:spcBef>
            </a:pPr>
            <a:r>
              <a:rPr lang="en-US" altLang="zh-CN" sz="2800">
                <a:solidFill>
                  <a:srgbClr val="2E72F1"/>
                </a:solidFill>
                <a:latin typeface="+mj-lt"/>
              </a:rPr>
              <a:t>Tomy</a:t>
            </a:r>
          </a:p>
          <a:p>
            <a:pPr algn="ctr">
              <a:spcBef>
                <a:spcPts val="600"/>
              </a:spcBef>
            </a:pPr>
            <a:r>
              <a:rPr lang="en-US" altLang="zh-CN" sz="1600">
                <a:solidFill>
                  <a:schemeClr val="bg1"/>
                </a:solidFill>
                <a:latin typeface="+mj-lt"/>
              </a:rPr>
              <a:t>Manager</a:t>
            </a:r>
          </a:p>
        </p:txBody>
      </p:sp>
      <p:sp>
        <p:nvSpPr>
          <p:cNvPr id="19" name="矩形 18"/>
          <p:cNvSpPr/>
          <p:nvPr/>
        </p:nvSpPr>
        <p:spPr>
          <a:xfrm>
            <a:off x="6447972" y="4848948"/>
            <a:ext cx="1930400" cy="752514"/>
          </a:xfrm>
          <a:prstGeom prst="rect">
            <a:avLst/>
          </a:prstGeom>
        </p:spPr>
        <p:txBody>
          <a:bodyPr wrap="square">
            <a:spAutoFit/>
          </a:bodyPr>
          <a:lstStyle/>
          <a:p>
            <a:pPr algn="ctr">
              <a:lnSpc>
                <a:spcPct val="130000"/>
              </a:lnSpc>
              <a:spcBef>
                <a:spcPts val="600"/>
              </a:spcBef>
            </a:pPr>
            <a:r>
              <a:rPr lang="en-US" altLang="zh-CN" sz="1100">
                <a:solidFill>
                  <a:schemeClr val="bg1"/>
                </a:solidFill>
              </a:rPr>
              <a:t>consectetur adipisicing elit, dolore magna aliqua.  enim ad minim veniam.</a:t>
            </a:r>
          </a:p>
        </p:txBody>
      </p:sp>
      <p:sp>
        <p:nvSpPr>
          <p:cNvPr id="20" name="矩形 19"/>
          <p:cNvSpPr/>
          <p:nvPr/>
        </p:nvSpPr>
        <p:spPr>
          <a:xfrm>
            <a:off x="6447972" y="3975926"/>
            <a:ext cx="1930400" cy="877163"/>
          </a:xfrm>
          <a:prstGeom prst="rect">
            <a:avLst/>
          </a:prstGeom>
        </p:spPr>
        <p:txBody>
          <a:bodyPr wrap="square">
            <a:spAutoFit/>
          </a:bodyPr>
          <a:lstStyle/>
          <a:p>
            <a:pPr algn="ctr">
              <a:spcBef>
                <a:spcPts val="600"/>
              </a:spcBef>
            </a:pPr>
            <a:r>
              <a:rPr lang="en-US" altLang="zh-CN" sz="2800">
                <a:solidFill>
                  <a:srgbClr val="2E72F1"/>
                </a:solidFill>
                <a:latin typeface="+mj-lt"/>
              </a:rPr>
              <a:t>Lucy</a:t>
            </a:r>
          </a:p>
          <a:p>
            <a:pPr algn="ctr">
              <a:spcBef>
                <a:spcPts val="600"/>
              </a:spcBef>
            </a:pPr>
            <a:r>
              <a:rPr lang="en-US" altLang="zh-CN" sz="1600">
                <a:solidFill>
                  <a:schemeClr val="bg1"/>
                </a:solidFill>
                <a:latin typeface="+mj-lt"/>
              </a:rPr>
              <a:t>Executive Director</a:t>
            </a:r>
          </a:p>
        </p:txBody>
      </p:sp>
      <p:graphicFrame>
        <p:nvGraphicFramePr>
          <p:cNvPr id="21" name="图表 20"/>
          <p:cNvGraphicFramePr/>
          <p:nvPr>
            <p:extLst>
              <p:ext uri="{D42A27DB-BD31-4B8C-83A1-F6EECF244321}">
                <p14:modId xmlns:p14="http://schemas.microsoft.com/office/powerpoint/2010/main" val="2647384816"/>
              </p:ext>
            </p:extLst>
          </p:nvPr>
        </p:nvGraphicFramePr>
        <p:xfrm>
          <a:off x="917502" y="2283470"/>
          <a:ext cx="2348213" cy="3355415"/>
        </p:xfrm>
        <a:graphic>
          <a:graphicData uri="http://schemas.openxmlformats.org/drawingml/2006/chart">
            <c:chart xmlns:c="http://schemas.openxmlformats.org/drawingml/2006/chart" xmlns:r="http://schemas.openxmlformats.org/officeDocument/2006/relationships" r:id="rId5"/>
          </a:graphicData>
        </a:graphic>
      </p:graphicFrame>
      <p:sp>
        <p:nvSpPr>
          <p:cNvPr id="22" name="矩形 21"/>
          <p:cNvSpPr/>
          <p:nvPr/>
        </p:nvSpPr>
        <p:spPr>
          <a:xfrm>
            <a:off x="1126408" y="1575584"/>
            <a:ext cx="1930400" cy="707886"/>
          </a:xfrm>
          <a:prstGeom prst="rect">
            <a:avLst/>
          </a:prstGeom>
        </p:spPr>
        <p:txBody>
          <a:bodyPr wrap="square">
            <a:spAutoFit/>
          </a:bodyPr>
          <a:lstStyle/>
          <a:p>
            <a:pPr algn="ctr">
              <a:spcBef>
                <a:spcPts val="600"/>
              </a:spcBef>
            </a:pPr>
            <a:r>
              <a:rPr lang="en-US" altLang="zh-CN" sz="2000">
                <a:solidFill>
                  <a:schemeClr val="bg1"/>
                </a:solidFill>
                <a:latin typeface="+mj-lt"/>
              </a:rPr>
              <a:t>PROFESSIONAL PERSONALITY</a:t>
            </a:r>
          </a:p>
        </p:txBody>
      </p:sp>
      <p:graphicFrame>
        <p:nvGraphicFramePr>
          <p:cNvPr id="23" name="图表 22"/>
          <p:cNvGraphicFramePr/>
          <p:nvPr>
            <p:extLst>
              <p:ext uri="{D42A27DB-BD31-4B8C-83A1-F6EECF244321}">
                <p14:modId xmlns:p14="http://schemas.microsoft.com/office/powerpoint/2010/main" val="978769969"/>
              </p:ext>
            </p:extLst>
          </p:nvPr>
        </p:nvGraphicFramePr>
        <p:xfrm>
          <a:off x="8926287" y="2283470"/>
          <a:ext cx="2348213" cy="3355415"/>
        </p:xfrm>
        <a:graphic>
          <a:graphicData uri="http://schemas.openxmlformats.org/drawingml/2006/chart">
            <c:chart xmlns:c="http://schemas.openxmlformats.org/drawingml/2006/chart" xmlns:r="http://schemas.openxmlformats.org/officeDocument/2006/relationships" r:id="rId6"/>
          </a:graphicData>
        </a:graphic>
      </p:graphicFrame>
      <p:sp>
        <p:nvSpPr>
          <p:cNvPr id="25" name="矩形 24"/>
          <p:cNvSpPr/>
          <p:nvPr/>
        </p:nvSpPr>
        <p:spPr>
          <a:xfrm>
            <a:off x="9135193" y="1575584"/>
            <a:ext cx="1930400" cy="707886"/>
          </a:xfrm>
          <a:prstGeom prst="rect">
            <a:avLst/>
          </a:prstGeom>
        </p:spPr>
        <p:txBody>
          <a:bodyPr wrap="square">
            <a:spAutoFit/>
          </a:bodyPr>
          <a:lstStyle/>
          <a:p>
            <a:pPr algn="ctr">
              <a:spcBef>
                <a:spcPts val="600"/>
              </a:spcBef>
            </a:pPr>
            <a:r>
              <a:rPr lang="en-US" altLang="zh-CN" sz="2000">
                <a:solidFill>
                  <a:schemeClr val="bg1"/>
                </a:solidFill>
                <a:latin typeface="+mj-lt"/>
              </a:rPr>
              <a:t>PROFESSIONAL PERSONALITY</a:t>
            </a:r>
          </a:p>
        </p:txBody>
      </p:sp>
      <p:sp>
        <p:nvSpPr>
          <p:cNvPr id="26" name="椭圆 25"/>
          <p:cNvSpPr/>
          <p:nvPr/>
        </p:nvSpPr>
        <p:spPr>
          <a:xfrm>
            <a:off x="5660289" y="3854677"/>
            <a:ext cx="871423" cy="871423"/>
          </a:xfrm>
          <a:prstGeom prst="ellipse">
            <a:avLst/>
          </a:prstGeom>
          <a:solidFill>
            <a:schemeClr val="tx1">
              <a:alpha val="70000"/>
            </a:schemeClr>
          </a:solidFill>
          <a:ln w="38100">
            <a:noFill/>
          </a:ln>
          <a:effectLst>
            <a:outerShdw blurRad="292100" dist="1143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r>
              <a:rPr lang="en-US" altLang="zh-CN" sz="2000">
                <a:latin typeface="+mj-lt"/>
              </a:rPr>
              <a:t>85%</a:t>
            </a:r>
            <a:endParaRPr lang="zh-CN" altLang="en-US" sz="2000">
              <a:latin typeface="+mj-lt"/>
            </a:endParaRPr>
          </a:p>
        </p:txBody>
      </p:sp>
    </p:spTree>
    <p:extLst>
      <p:ext uri="{BB962C8B-B14F-4D97-AF65-F5344CB8AC3E}">
        <p14:creationId xmlns:p14="http://schemas.microsoft.com/office/powerpoint/2010/main" val="71492680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科技风">
      <a:majorFont>
        <a:latin typeface="Segoe UI Light 8"/>
        <a:ea typeface="微软雅黑 Light"/>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E72F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1226</TotalTime>
  <Words>3777</Words>
  <Application>Microsoft Office PowerPoint</Application>
  <PresentationFormat>宽屏</PresentationFormat>
  <Paragraphs>484</Paragraphs>
  <Slides>54</Slides>
  <Notes>45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54</vt:i4>
      </vt:variant>
    </vt:vector>
  </HeadingPairs>
  <TitlesOfParts>
    <vt:vector size="63" baseType="lpstr">
      <vt:lpstr>Segoe UI Light 8</vt:lpstr>
      <vt:lpstr>微软雅黑</vt:lpstr>
      <vt:lpstr>微软雅黑 Light</vt:lpstr>
      <vt:lpstr>Arial</vt:lpstr>
      <vt:lpstr>Calibri</vt:lpstr>
      <vt:lpstr>Impact</vt:lpstr>
      <vt:lpstr>Segoe UI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Weizhou Yang</dc:creator>
  <cp:lastModifiedBy>鑫 田</cp:lastModifiedBy>
  <cp:revision>426</cp:revision>
  <dcterms:created xsi:type="dcterms:W3CDTF">2016-05-08T10:06:45Z</dcterms:created>
  <dcterms:modified xsi:type="dcterms:W3CDTF">2018-12-07T02:42:20Z</dcterms:modified>
</cp:coreProperties>
</file>